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90a27cac645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6b30c0beec4089"/>
  </p:sldMasterIdLst>
  <p:sldIdLst>
    <p:sldId xmlns:r="http://schemas.openxmlformats.org/officeDocument/2006/relationships" id="256" r:id="Rcaf10d80696d45fa"/>
    <p:sldId xmlns:r="http://schemas.openxmlformats.org/officeDocument/2006/relationships" id="257" r:id="Rece67c536e2544b8"/>
    <p:sldId xmlns:r="http://schemas.openxmlformats.org/officeDocument/2006/relationships" id="258" r:id="R1febe8033c384bdc"/>
    <p:sldId xmlns:r="http://schemas.openxmlformats.org/officeDocument/2006/relationships" id="259" r:id="R07c827e713984110"/>
    <p:sldId xmlns:r="http://schemas.openxmlformats.org/officeDocument/2006/relationships" id="260" r:id="R018c06dddc5d40cd"/>
    <p:sldId xmlns:r="http://schemas.openxmlformats.org/officeDocument/2006/relationships" id="261" r:id="R6deb5619b2584997"/>
    <p:sldId xmlns:r="http://schemas.openxmlformats.org/officeDocument/2006/relationships" id="262" r:id="Re570a31fa35a41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b30c0beec4089" /><Relationship Type="http://schemas.openxmlformats.org/officeDocument/2006/relationships/slide" Target="/ppt/slides/slide1.xml" Id="Rcaf10d80696d45fa" /><Relationship Type="http://schemas.openxmlformats.org/officeDocument/2006/relationships/slide" Target="/ppt/slides/slide2.xml" Id="Rece67c536e2544b8" /><Relationship Type="http://schemas.openxmlformats.org/officeDocument/2006/relationships/slide" Target="/ppt/slides/slide3.xml" Id="R1febe8033c384bdc" /><Relationship Type="http://schemas.openxmlformats.org/officeDocument/2006/relationships/slide" Target="/ppt/slides/slide4.xml" Id="R07c827e713984110" /><Relationship Type="http://schemas.openxmlformats.org/officeDocument/2006/relationships/slide" Target="/ppt/slides/slide5.xml" Id="R018c06dddc5d40cd" /><Relationship Type="http://schemas.openxmlformats.org/officeDocument/2006/relationships/slide" Target="/ppt/slides/slide6.xml" Id="R6deb5619b2584997" /><Relationship Type="http://schemas.openxmlformats.org/officeDocument/2006/relationships/slide" Target="/ppt/slides/slide7.xml" Id="Re570a31fa35a41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3b6596f7449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e655610354746" /><Relationship Type="http://schemas.openxmlformats.org/officeDocument/2006/relationships/theme" Target="/ppt/slideMasters/theme/theme1.xml" Id="R3a21342005ff4b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9e6556103547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cb34086e6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a7ae63137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b04eee7ec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17dd4861644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331bc219145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0186c22164a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f4d873ead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27 694 590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SMEBY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smebyjr4@gmail.com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