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bdad927d848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8e4481f8534c92"/>
  </p:sldMasterIdLst>
  <p:sldIdLst>
    <p:sldId xmlns:r="http://schemas.openxmlformats.org/officeDocument/2006/relationships" id="256" r:id="R76b1d3bb7e5f4984"/>
    <p:sldId xmlns:r="http://schemas.openxmlformats.org/officeDocument/2006/relationships" id="257" r:id="R2c4a02689b584427"/>
    <p:sldId xmlns:r="http://schemas.openxmlformats.org/officeDocument/2006/relationships" id="258" r:id="R53c4ab1a31764a7c"/>
    <p:sldId xmlns:r="http://schemas.openxmlformats.org/officeDocument/2006/relationships" id="259" r:id="Rb3fb8893758641d8"/>
    <p:sldId xmlns:r="http://schemas.openxmlformats.org/officeDocument/2006/relationships" id="260" r:id="R6a17c81302f7459d"/>
    <p:sldId xmlns:r="http://schemas.openxmlformats.org/officeDocument/2006/relationships" id="261" r:id="R51993bf71fc3403c"/>
    <p:sldId xmlns:r="http://schemas.openxmlformats.org/officeDocument/2006/relationships" id="262" r:id="R1f091b0a2283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e4481f8534c92" /><Relationship Type="http://schemas.openxmlformats.org/officeDocument/2006/relationships/slide" Target="/ppt/slides/slide1.xml" Id="R76b1d3bb7e5f4984" /><Relationship Type="http://schemas.openxmlformats.org/officeDocument/2006/relationships/slide" Target="/ppt/slides/slide2.xml" Id="R2c4a02689b584427" /><Relationship Type="http://schemas.openxmlformats.org/officeDocument/2006/relationships/slide" Target="/ppt/slides/slide3.xml" Id="R53c4ab1a31764a7c" /><Relationship Type="http://schemas.openxmlformats.org/officeDocument/2006/relationships/slide" Target="/ppt/slides/slide4.xml" Id="Rb3fb8893758641d8" /><Relationship Type="http://schemas.openxmlformats.org/officeDocument/2006/relationships/slide" Target="/ppt/slides/slide5.xml" Id="R6a17c81302f7459d" /><Relationship Type="http://schemas.openxmlformats.org/officeDocument/2006/relationships/slide" Target="/ppt/slides/slide6.xml" Id="R51993bf71fc3403c" /><Relationship Type="http://schemas.openxmlformats.org/officeDocument/2006/relationships/slide" Target="/ppt/slides/slide7.xml" Id="R1f091b0a2283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eceda8eea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88509ba9a47f2" /><Relationship Type="http://schemas.openxmlformats.org/officeDocument/2006/relationships/theme" Target="/ppt/slideMasters/theme/theme1.xml" Id="Rafe1278f79ac44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e88509ba9a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c37ca18ca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e6e27feec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1abea473d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57e77f7d54a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d6b743d26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e3991cee943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47fe8cfce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SPRUCEVALLEY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SPRUCEVALLEY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SPRUCEVALLEY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SPRUCEVALLEY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SPRUCEVALLEY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SPRUCEVALLEY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397 540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740 385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SPRUCEVALLEY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GRANDAL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SPRUCEVALLEY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Brennhaugen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5231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SPRUCEVALLEY AS</a:t>
            </a:r>
          </a:p>
        </p:txBody>
      </p:sp>
    </p:spTree>
  </p:cSld>
  <p:clrMapOvr>
    <a:masterClrMapping xmlns:a="http://schemas.openxmlformats.org/drawingml/2006/main"/>
  </p:clrMapOvr>
</p:sld>
</file>