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b09af8ba5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f90a2e189460d"/>
  </p:sldMasterIdLst>
  <p:sldIdLst>
    <p:sldId xmlns:r="http://schemas.openxmlformats.org/officeDocument/2006/relationships" id="256" r:id="Rb6ada7ee5638460b"/>
    <p:sldId xmlns:r="http://schemas.openxmlformats.org/officeDocument/2006/relationships" id="257" r:id="R66d879db3ced4234"/>
    <p:sldId xmlns:r="http://schemas.openxmlformats.org/officeDocument/2006/relationships" id="258" r:id="R25886601659346b1"/>
    <p:sldId xmlns:r="http://schemas.openxmlformats.org/officeDocument/2006/relationships" id="259" r:id="R0dc4939b90574581"/>
    <p:sldId xmlns:r="http://schemas.openxmlformats.org/officeDocument/2006/relationships" id="260" r:id="R523135c490294631"/>
    <p:sldId xmlns:r="http://schemas.openxmlformats.org/officeDocument/2006/relationships" id="261" r:id="R94c57bacd0284fee"/>
    <p:sldId xmlns:r="http://schemas.openxmlformats.org/officeDocument/2006/relationships" id="262" r:id="Rf89e11f7ba98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f90a2e189460d" /><Relationship Type="http://schemas.openxmlformats.org/officeDocument/2006/relationships/slide" Target="/ppt/slides/slide1.xml" Id="Rb6ada7ee5638460b" /><Relationship Type="http://schemas.openxmlformats.org/officeDocument/2006/relationships/slide" Target="/ppt/slides/slide2.xml" Id="R66d879db3ced4234" /><Relationship Type="http://schemas.openxmlformats.org/officeDocument/2006/relationships/slide" Target="/ppt/slides/slide3.xml" Id="R25886601659346b1" /><Relationship Type="http://schemas.openxmlformats.org/officeDocument/2006/relationships/slide" Target="/ppt/slides/slide4.xml" Id="R0dc4939b90574581" /><Relationship Type="http://schemas.openxmlformats.org/officeDocument/2006/relationships/slide" Target="/ppt/slides/slide5.xml" Id="R523135c490294631" /><Relationship Type="http://schemas.openxmlformats.org/officeDocument/2006/relationships/slide" Target="/ppt/slides/slide6.xml" Id="R94c57bacd0284fee" /><Relationship Type="http://schemas.openxmlformats.org/officeDocument/2006/relationships/slide" Target="/ppt/slides/slide7.xml" Id="Rf89e11f7ba98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405934bb1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1740c66a46fd" /><Relationship Type="http://schemas.openxmlformats.org/officeDocument/2006/relationships/theme" Target="/ppt/slideMasters/theme/theme1.xml" Id="Rbcb9041df27c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f1740c66a46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0277b22ed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becdc57a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3316af405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35896210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02591999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9bff2fdbd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090a73a95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