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77b37bb7da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9d80f9dd04544"/>
  </p:sldMasterIdLst>
  <p:sldIdLst>
    <p:sldId xmlns:r="http://schemas.openxmlformats.org/officeDocument/2006/relationships" id="256" r:id="R4e84244b3670402e"/>
    <p:sldId xmlns:r="http://schemas.openxmlformats.org/officeDocument/2006/relationships" id="257" r:id="Re97ee76acb0345bb"/>
    <p:sldId xmlns:r="http://schemas.openxmlformats.org/officeDocument/2006/relationships" id="258" r:id="Rad478cf7df874f28"/>
    <p:sldId xmlns:r="http://schemas.openxmlformats.org/officeDocument/2006/relationships" id="259" r:id="Rcab2a99d3e8d46fa"/>
    <p:sldId xmlns:r="http://schemas.openxmlformats.org/officeDocument/2006/relationships" id="260" r:id="R7bb42adb15d144c9"/>
    <p:sldId xmlns:r="http://schemas.openxmlformats.org/officeDocument/2006/relationships" id="261" r:id="R6d905c6782074a63"/>
    <p:sldId xmlns:r="http://schemas.openxmlformats.org/officeDocument/2006/relationships" id="262" r:id="R882d152c5cf6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9d80f9dd04544" /><Relationship Type="http://schemas.openxmlformats.org/officeDocument/2006/relationships/slide" Target="/ppt/slides/slide1.xml" Id="R4e84244b3670402e" /><Relationship Type="http://schemas.openxmlformats.org/officeDocument/2006/relationships/slide" Target="/ppt/slides/slide2.xml" Id="Re97ee76acb0345bb" /><Relationship Type="http://schemas.openxmlformats.org/officeDocument/2006/relationships/slide" Target="/ppt/slides/slide3.xml" Id="Rad478cf7df874f28" /><Relationship Type="http://schemas.openxmlformats.org/officeDocument/2006/relationships/slide" Target="/ppt/slides/slide4.xml" Id="Rcab2a99d3e8d46fa" /><Relationship Type="http://schemas.openxmlformats.org/officeDocument/2006/relationships/slide" Target="/ppt/slides/slide5.xml" Id="R7bb42adb15d144c9" /><Relationship Type="http://schemas.openxmlformats.org/officeDocument/2006/relationships/slide" Target="/ppt/slides/slide6.xml" Id="R6d905c6782074a63" /><Relationship Type="http://schemas.openxmlformats.org/officeDocument/2006/relationships/slide" Target="/ppt/slides/slide7.xml" Id="R882d152c5cf6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330468cca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7604153014217" /><Relationship Type="http://schemas.openxmlformats.org/officeDocument/2006/relationships/theme" Target="/ppt/slideMasters/theme/theme1.xml" Id="R052624cb189c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760415301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7631d15d5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26ba319b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ea83df19d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e76e2a3c7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dbb59036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bdf216a80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ace189d48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50 917 508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299 841 080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304 386 545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FREDRIK GUSTAF CAPPELEN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FREDRIK GUSTAF CAPPELEN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