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ecbc571d90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929ed60ed44a01"/>
  </p:sldMasterIdLst>
  <p:sldIdLst>
    <p:sldId xmlns:r="http://schemas.openxmlformats.org/officeDocument/2006/relationships" id="256" r:id="R5ed8ea53c0524bbf"/>
    <p:sldId xmlns:r="http://schemas.openxmlformats.org/officeDocument/2006/relationships" id="257" r:id="Re22e086bd0984a66"/>
    <p:sldId xmlns:r="http://schemas.openxmlformats.org/officeDocument/2006/relationships" id="258" r:id="R31e336a778604355"/>
    <p:sldId xmlns:r="http://schemas.openxmlformats.org/officeDocument/2006/relationships" id="259" r:id="Rd1784ad81ae8437e"/>
    <p:sldId xmlns:r="http://schemas.openxmlformats.org/officeDocument/2006/relationships" id="260" r:id="R4a49fa6efe1c48f5"/>
    <p:sldId xmlns:r="http://schemas.openxmlformats.org/officeDocument/2006/relationships" id="261" r:id="Re9d8eb7c9ba145d5"/>
    <p:sldId xmlns:r="http://schemas.openxmlformats.org/officeDocument/2006/relationships" id="262" r:id="R290d7f488b39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29ed60ed44a01" /><Relationship Type="http://schemas.openxmlformats.org/officeDocument/2006/relationships/slide" Target="/ppt/slides/slide1.xml" Id="R5ed8ea53c0524bbf" /><Relationship Type="http://schemas.openxmlformats.org/officeDocument/2006/relationships/slide" Target="/ppt/slides/slide2.xml" Id="Re22e086bd0984a66" /><Relationship Type="http://schemas.openxmlformats.org/officeDocument/2006/relationships/slide" Target="/ppt/slides/slide3.xml" Id="R31e336a778604355" /><Relationship Type="http://schemas.openxmlformats.org/officeDocument/2006/relationships/slide" Target="/ppt/slides/slide4.xml" Id="Rd1784ad81ae8437e" /><Relationship Type="http://schemas.openxmlformats.org/officeDocument/2006/relationships/slide" Target="/ppt/slides/slide5.xml" Id="R4a49fa6efe1c48f5" /><Relationship Type="http://schemas.openxmlformats.org/officeDocument/2006/relationships/slide" Target="/ppt/slides/slide6.xml" Id="Re9d8eb7c9ba145d5" /><Relationship Type="http://schemas.openxmlformats.org/officeDocument/2006/relationships/slide" Target="/ppt/slides/slide7.xml" Id="R290d7f488b39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ad46a227a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8b4664fc240d9" /><Relationship Type="http://schemas.openxmlformats.org/officeDocument/2006/relationships/theme" Target="/ppt/slideMasters/theme/theme1.xml" Id="R5e5e707e41e744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58b4664fc240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11811b7ba41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600421cb94d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142685a4848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5eb87c3b141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3912139cb4d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aef84a4af47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fc9f46d464d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HOLDING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2 159 855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2 341 801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5 297 278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BEATE SANDTORV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989 196 316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HOLDING AS</a:t>
            </a:r>
          </a:p>
        </p:txBody>
      </p:sp>
    </p:spTree>
  </p:cSld>
  <p:clrMapOvr>
    <a:masterClrMapping xmlns:a="http://schemas.openxmlformats.org/drawingml/2006/main"/>
  </p:clrMapOvr>
</p:sld>
</file>