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7769dfb22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628b99cc84c30"/>
  </p:sldMasterIdLst>
  <p:sldIdLst>
    <p:sldId xmlns:r="http://schemas.openxmlformats.org/officeDocument/2006/relationships" id="256" r:id="R3a8941eb859e4594"/>
    <p:sldId xmlns:r="http://schemas.openxmlformats.org/officeDocument/2006/relationships" id="257" r:id="R0702a3a62a6d4590"/>
    <p:sldId xmlns:r="http://schemas.openxmlformats.org/officeDocument/2006/relationships" id="258" r:id="Ra0095485a018418e"/>
    <p:sldId xmlns:r="http://schemas.openxmlformats.org/officeDocument/2006/relationships" id="259" r:id="R495d58f4499147c5"/>
    <p:sldId xmlns:r="http://schemas.openxmlformats.org/officeDocument/2006/relationships" id="260" r:id="R51c079b7273b4733"/>
    <p:sldId xmlns:r="http://schemas.openxmlformats.org/officeDocument/2006/relationships" id="261" r:id="R448c479db36c485a"/>
    <p:sldId xmlns:r="http://schemas.openxmlformats.org/officeDocument/2006/relationships" id="262" r:id="Rc5ae27a66a5f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628b99cc84c30" /><Relationship Type="http://schemas.openxmlformats.org/officeDocument/2006/relationships/slide" Target="/ppt/slides/slide1.xml" Id="R3a8941eb859e4594" /><Relationship Type="http://schemas.openxmlformats.org/officeDocument/2006/relationships/slide" Target="/ppt/slides/slide2.xml" Id="R0702a3a62a6d4590" /><Relationship Type="http://schemas.openxmlformats.org/officeDocument/2006/relationships/slide" Target="/ppt/slides/slide3.xml" Id="Ra0095485a018418e" /><Relationship Type="http://schemas.openxmlformats.org/officeDocument/2006/relationships/slide" Target="/ppt/slides/slide4.xml" Id="R495d58f4499147c5" /><Relationship Type="http://schemas.openxmlformats.org/officeDocument/2006/relationships/slide" Target="/ppt/slides/slide5.xml" Id="R51c079b7273b4733" /><Relationship Type="http://schemas.openxmlformats.org/officeDocument/2006/relationships/slide" Target="/ppt/slides/slide6.xml" Id="R448c479db36c485a" /><Relationship Type="http://schemas.openxmlformats.org/officeDocument/2006/relationships/slide" Target="/ppt/slides/slide7.xml" Id="Rc5ae27a66a5f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a65d7746a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afb585526429d" /><Relationship Type="http://schemas.openxmlformats.org/officeDocument/2006/relationships/theme" Target="/ppt/slideMasters/theme/theme1.xml" Id="R96e3506a5c87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afb585526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84bf2dd02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ad71e417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f2f22057f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5b6720ba1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f9ec592b9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e62d9071d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ef65723b7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517 955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31 544 115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KJELL ARNE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HEIDI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MARIANN HJORTHAUG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LØVSTAD IDA E AURSTAD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Engesetvegen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