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fa42ecc7984f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e04a090b044243"/>
  </p:sldMasterIdLst>
  <p:sldIdLst>
    <p:sldId xmlns:r="http://schemas.openxmlformats.org/officeDocument/2006/relationships" id="256" r:id="R2e41a2a23a8742d3"/>
    <p:sldId xmlns:r="http://schemas.openxmlformats.org/officeDocument/2006/relationships" id="257" r:id="R21d568874ed542b5"/>
    <p:sldId xmlns:r="http://schemas.openxmlformats.org/officeDocument/2006/relationships" id="258" r:id="Ra84e05191bd94c1e"/>
    <p:sldId xmlns:r="http://schemas.openxmlformats.org/officeDocument/2006/relationships" id="259" r:id="R7a5a973d72dd44a5"/>
    <p:sldId xmlns:r="http://schemas.openxmlformats.org/officeDocument/2006/relationships" id="260" r:id="R566a6a8a77814bdd"/>
    <p:sldId xmlns:r="http://schemas.openxmlformats.org/officeDocument/2006/relationships" id="261" r:id="R4f7dd5bb84c940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e04a090b044243" /><Relationship Type="http://schemas.openxmlformats.org/officeDocument/2006/relationships/slide" Target="/ppt/slides/slide1.xml" Id="R2e41a2a23a8742d3" /><Relationship Type="http://schemas.openxmlformats.org/officeDocument/2006/relationships/slide" Target="/ppt/slides/slide2.xml" Id="R21d568874ed542b5" /><Relationship Type="http://schemas.openxmlformats.org/officeDocument/2006/relationships/slide" Target="/ppt/slides/slide3.xml" Id="Ra84e05191bd94c1e" /><Relationship Type="http://schemas.openxmlformats.org/officeDocument/2006/relationships/slide" Target="/ppt/slides/slide4.xml" Id="R7a5a973d72dd44a5" /><Relationship Type="http://schemas.openxmlformats.org/officeDocument/2006/relationships/slide" Target="/ppt/slides/slide5.xml" Id="R566a6a8a77814bdd" /><Relationship Type="http://schemas.openxmlformats.org/officeDocument/2006/relationships/slide" Target="/ppt/slides/slide6.xml" Id="R4f7dd5bb84c940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63e77fe74646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b0d0004c84ed1" /><Relationship Type="http://schemas.openxmlformats.org/officeDocument/2006/relationships/theme" Target="/ppt/slideMasters/theme/theme1.xml" Id="Re78b7930921d49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4b0d0004c84e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821dcd54642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e7973e8d742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21eabfe7d4d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77b11198c42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ad9e340fc44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653fcc54c40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SVEINUNG LUNDE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SVEINUNG LUNDE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SVEINUNG LUNDE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SVEINUNG LUNDE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SVEINUNG LUNDE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SVEINUNG LUNDE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Liastølveien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989 196 413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SVEINUNG LUNDE AS</a:t>
            </a:r>
          </a:p>
        </p:txBody>
      </p:sp>
    </p:spTree>
  </p:cSld>
  <p:clrMapOvr>
    <a:masterClrMapping xmlns:a="http://schemas.openxmlformats.org/drawingml/2006/main"/>
  </p:clrMapOvr>
</p:sld>
</file>