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22b76e8edf41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500ccee7de4b68"/>
  </p:sldMasterIdLst>
  <p:sldIdLst>
    <p:sldId xmlns:r="http://schemas.openxmlformats.org/officeDocument/2006/relationships" id="256" r:id="R8ad52a4ff9f54182"/>
    <p:sldId xmlns:r="http://schemas.openxmlformats.org/officeDocument/2006/relationships" id="257" r:id="Rceeb35df73744d41"/>
    <p:sldId xmlns:r="http://schemas.openxmlformats.org/officeDocument/2006/relationships" id="258" r:id="R53b576a071a2469a"/>
    <p:sldId xmlns:r="http://schemas.openxmlformats.org/officeDocument/2006/relationships" id="259" r:id="R873e6da01d1e4837"/>
    <p:sldId xmlns:r="http://schemas.openxmlformats.org/officeDocument/2006/relationships" id="260" r:id="Rc79e807fc6ab4e55"/>
    <p:sldId xmlns:r="http://schemas.openxmlformats.org/officeDocument/2006/relationships" id="261" r:id="Ra55c3aa17da84fc8"/>
    <p:sldId xmlns:r="http://schemas.openxmlformats.org/officeDocument/2006/relationships" id="262" r:id="R318601c86a0c4a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00ccee7de4b68" /><Relationship Type="http://schemas.openxmlformats.org/officeDocument/2006/relationships/slide" Target="/ppt/slides/slide1.xml" Id="R8ad52a4ff9f54182" /><Relationship Type="http://schemas.openxmlformats.org/officeDocument/2006/relationships/slide" Target="/ppt/slides/slide2.xml" Id="Rceeb35df73744d41" /><Relationship Type="http://schemas.openxmlformats.org/officeDocument/2006/relationships/slide" Target="/ppt/slides/slide3.xml" Id="R53b576a071a2469a" /><Relationship Type="http://schemas.openxmlformats.org/officeDocument/2006/relationships/slide" Target="/ppt/slides/slide4.xml" Id="R873e6da01d1e4837" /><Relationship Type="http://schemas.openxmlformats.org/officeDocument/2006/relationships/slide" Target="/ppt/slides/slide5.xml" Id="Rc79e807fc6ab4e55" /><Relationship Type="http://schemas.openxmlformats.org/officeDocument/2006/relationships/slide" Target="/ppt/slides/slide6.xml" Id="Ra55c3aa17da84fc8" /><Relationship Type="http://schemas.openxmlformats.org/officeDocument/2006/relationships/slide" Target="/ppt/slides/slide7.xml" Id="R318601c86a0c4a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ead70b2ed42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a03703e5a4f2c" /><Relationship Type="http://schemas.openxmlformats.org/officeDocument/2006/relationships/theme" Target="/ppt/slideMasters/theme/theme1.xml" Id="R6ff8ae1ab33843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ca03703e5a4f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cb2d8fdd547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dc7e255fb4c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47d61b33e49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fe2ce765a49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7e5cce5ee48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3e65b802d45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4f37526b744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SVEINUNG LUNDE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SVEINUNG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SVEINUNG LUNDE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SVEINUNG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SVEINUNG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SVEINUNG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5 247 122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8 035 145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SVEINUNG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SVEINUNG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SVEINUNG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Liastølveien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989 196 413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SVEINUNG LUNDE AS</a:t>
            </a:r>
          </a:p>
        </p:txBody>
      </p:sp>
    </p:spTree>
  </p:cSld>
  <p:clrMapOvr>
    <a:masterClrMapping xmlns:a="http://schemas.openxmlformats.org/drawingml/2006/main"/>
  </p:clrMapOvr>
</p:sld>
</file>