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101ea1210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b13a475934078"/>
  </p:sldMasterIdLst>
  <p:sldIdLst>
    <p:sldId xmlns:r="http://schemas.openxmlformats.org/officeDocument/2006/relationships" id="256" r:id="R13d5546af3a540aa"/>
    <p:sldId xmlns:r="http://schemas.openxmlformats.org/officeDocument/2006/relationships" id="257" r:id="R1708cde00c444fcf"/>
    <p:sldId xmlns:r="http://schemas.openxmlformats.org/officeDocument/2006/relationships" id="258" r:id="R00e9fa5a335c474d"/>
    <p:sldId xmlns:r="http://schemas.openxmlformats.org/officeDocument/2006/relationships" id="259" r:id="Rf7fe6aa2fcce478d"/>
    <p:sldId xmlns:r="http://schemas.openxmlformats.org/officeDocument/2006/relationships" id="260" r:id="R21e4ef8702b74979"/>
    <p:sldId xmlns:r="http://schemas.openxmlformats.org/officeDocument/2006/relationships" id="261" r:id="R87f519d2c998416e"/>
    <p:sldId xmlns:r="http://schemas.openxmlformats.org/officeDocument/2006/relationships" id="262" r:id="Rbb2561eb4bcc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b13a475934078" /><Relationship Type="http://schemas.openxmlformats.org/officeDocument/2006/relationships/slide" Target="/ppt/slides/slide1.xml" Id="R13d5546af3a540aa" /><Relationship Type="http://schemas.openxmlformats.org/officeDocument/2006/relationships/slide" Target="/ppt/slides/slide2.xml" Id="R1708cde00c444fcf" /><Relationship Type="http://schemas.openxmlformats.org/officeDocument/2006/relationships/slide" Target="/ppt/slides/slide3.xml" Id="R00e9fa5a335c474d" /><Relationship Type="http://schemas.openxmlformats.org/officeDocument/2006/relationships/slide" Target="/ppt/slides/slide4.xml" Id="Rf7fe6aa2fcce478d" /><Relationship Type="http://schemas.openxmlformats.org/officeDocument/2006/relationships/slide" Target="/ppt/slides/slide5.xml" Id="R21e4ef8702b74979" /><Relationship Type="http://schemas.openxmlformats.org/officeDocument/2006/relationships/slide" Target="/ppt/slides/slide6.xml" Id="R87f519d2c998416e" /><Relationship Type="http://schemas.openxmlformats.org/officeDocument/2006/relationships/slide" Target="/ppt/slides/slide7.xml" Id="Rbb2561eb4bcc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09d92c273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6ea5d0df5481f" /><Relationship Type="http://schemas.openxmlformats.org/officeDocument/2006/relationships/theme" Target="/ppt/slideMasters/theme/theme1.xml" Id="Ra682024625d5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6ea5d0df5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bc844225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2a0e4ef85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3eed872f8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5d7520a53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625218b7b46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bf6d8ffa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4acbb5e0a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YTREVOLL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YTREVOLL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34 542 610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81 909 665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 ANNE MARIE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 STEN KÅRE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SBI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YTREVOLL HOLDING AS</a:t>
            </a:r>
          </a:p>
        </p:txBody>
      </p:sp>
    </p:spTree>
  </p:cSld>
  <p:clrMapOvr>
    <a:masterClrMapping xmlns:a="http://schemas.openxmlformats.org/drawingml/2006/main"/>
  </p:clrMapOvr>
</p:sld>
</file>