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3b4bb1deb04e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387af4a5dc4252"/>
  </p:sldMasterIdLst>
  <p:sldIdLst>
    <p:sldId xmlns:r="http://schemas.openxmlformats.org/officeDocument/2006/relationships" id="256" r:id="R0bef7faff9d1419b"/>
    <p:sldId xmlns:r="http://schemas.openxmlformats.org/officeDocument/2006/relationships" id="257" r:id="R8e688e19e5c54f99"/>
    <p:sldId xmlns:r="http://schemas.openxmlformats.org/officeDocument/2006/relationships" id="258" r:id="Ra59393d2e0d6432f"/>
    <p:sldId xmlns:r="http://schemas.openxmlformats.org/officeDocument/2006/relationships" id="259" r:id="R21d44562b8d54a22"/>
    <p:sldId xmlns:r="http://schemas.openxmlformats.org/officeDocument/2006/relationships" id="260" r:id="R57340733cfc74626"/>
    <p:sldId xmlns:r="http://schemas.openxmlformats.org/officeDocument/2006/relationships" id="261" r:id="Ra4d91ea0f165440f"/>
    <p:sldId xmlns:r="http://schemas.openxmlformats.org/officeDocument/2006/relationships" id="262" r:id="R2328c264301643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387af4a5dc4252" /><Relationship Type="http://schemas.openxmlformats.org/officeDocument/2006/relationships/slide" Target="/ppt/slides/slide1.xml" Id="R0bef7faff9d1419b" /><Relationship Type="http://schemas.openxmlformats.org/officeDocument/2006/relationships/slide" Target="/ppt/slides/slide2.xml" Id="R8e688e19e5c54f99" /><Relationship Type="http://schemas.openxmlformats.org/officeDocument/2006/relationships/slide" Target="/ppt/slides/slide3.xml" Id="Ra59393d2e0d6432f" /><Relationship Type="http://schemas.openxmlformats.org/officeDocument/2006/relationships/slide" Target="/ppt/slides/slide4.xml" Id="R21d44562b8d54a22" /><Relationship Type="http://schemas.openxmlformats.org/officeDocument/2006/relationships/slide" Target="/ppt/slides/slide5.xml" Id="R57340733cfc74626" /><Relationship Type="http://schemas.openxmlformats.org/officeDocument/2006/relationships/slide" Target="/ppt/slides/slide6.xml" Id="Ra4d91ea0f165440f" /><Relationship Type="http://schemas.openxmlformats.org/officeDocument/2006/relationships/slide" Target="/ppt/slides/slide7.xml" Id="R2328c264301643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5bdf48dde04d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71279afc32426f" /><Relationship Type="http://schemas.openxmlformats.org/officeDocument/2006/relationships/theme" Target="/ppt/slideMasters/theme/theme1.xml" Id="R5ba7780909e84e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71279afc3242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68261e98f048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c0af982c54d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e804af8d0148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b6dbb0baa14e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d10afc38b144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681dc9b0e94b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fa1c286c314a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WILFRED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WILFRED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WILFRED INVEST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WILFRED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WILFRED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WILFRED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−93 595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1 029 244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13 328 064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14 502 569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WILFRED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EDVARDSEN ØYVIND WILFRED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WILFRED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Brøtergata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989 197 126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WILFRED INVEST AS</a:t>
            </a:r>
          </a:p>
        </p:txBody>
      </p:sp>
    </p:spTree>
  </p:cSld>
  <p:clrMapOvr>
    <a:masterClrMapping xmlns:a="http://schemas.openxmlformats.org/drawingml/2006/main"/>
  </p:clrMapOvr>
</p:sld>
</file>