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502978647a40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a9f923be844c90"/>
  </p:sldMasterIdLst>
  <p:sldIdLst>
    <p:sldId xmlns:r="http://schemas.openxmlformats.org/officeDocument/2006/relationships" id="256" r:id="Rfbc03564b36b4a33"/>
    <p:sldId xmlns:r="http://schemas.openxmlformats.org/officeDocument/2006/relationships" id="257" r:id="R71ef35c029f44684"/>
    <p:sldId xmlns:r="http://schemas.openxmlformats.org/officeDocument/2006/relationships" id="258" r:id="R1fde006edd624f81"/>
    <p:sldId xmlns:r="http://schemas.openxmlformats.org/officeDocument/2006/relationships" id="259" r:id="R50bda462583f43e1"/>
    <p:sldId xmlns:r="http://schemas.openxmlformats.org/officeDocument/2006/relationships" id="260" r:id="R5a1cb728f081487e"/>
    <p:sldId xmlns:r="http://schemas.openxmlformats.org/officeDocument/2006/relationships" id="261" r:id="R130ad16d64094129"/>
    <p:sldId xmlns:r="http://schemas.openxmlformats.org/officeDocument/2006/relationships" id="262" r:id="Ra462d311c0ee4c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a9f923be844c90" /><Relationship Type="http://schemas.openxmlformats.org/officeDocument/2006/relationships/slide" Target="/ppt/slides/slide1.xml" Id="Rfbc03564b36b4a33" /><Relationship Type="http://schemas.openxmlformats.org/officeDocument/2006/relationships/slide" Target="/ppt/slides/slide2.xml" Id="R71ef35c029f44684" /><Relationship Type="http://schemas.openxmlformats.org/officeDocument/2006/relationships/slide" Target="/ppt/slides/slide3.xml" Id="R1fde006edd624f81" /><Relationship Type="http://schemas.openxmlformats.org/officeDocument/2006/relationships/slide" Target="/ppt/slides/slide4.xml" Id="R50bda462583f43e1" /><Relationship Type="http://schemas.openxmlformats.org/officeDocument/2006/relationships/slide" Target="/ppt/slides/slide5.xml" Id="R5a1cb728f081487e" /><Relationship Type="http://schemas.openxmlformats.org/officeDocument/2006/relationships/slide" Target="/ppt/slides/slide6.xml" Id="R130ad16d64094129" /><Relationship Type="http://schemas.openxmlformats.org/officeDocument/2006/relationships/slide" Target="/ppt/slides/slide7.xml" Id="Ra462d311c0ee4c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9ae52146b844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e4a456cd54e1a" /><Relationship Type="http://schemas.openxmlformats.org/officeDocument/2006/relationships/theme" Target="/ppt/slideMasters/theme/theme1.xml" Id="R1a79271ba2764e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1e4a456cd54e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63d78c57c4d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ea1c3b02542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aec815aa34a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80b635f3045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25ef534ca41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f6bae7df349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c41c49e3746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NORGANI NORGE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NORGANI NORGE HOLDING AS ble etablert [år] og holder til i Eidsvoll.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14 622 000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14 586 250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−20 133 808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544 195 330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2 527 275 716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FASTIGHETS AB PRINS PHILIP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2080 Eidsvoll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33 05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norgani@norgani.no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www.norgani.no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989 197 355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NORGE HOLDING AS</a:t>
            </a:r>
          </a:p>
        </p:txBody>
      </p:sp>
    </p:spTree>
  </p:cSld>
  <p:clrMapOvr>
    <a:masterClrMapping xmlns:a="http://schemas.openxmlformats.org/drawingml/2006/main"/>
  </p:clrMapOvr>
</p:sld>
</file>