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4dc00d88b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e1c25a3fe4aad"/>
  </p:sldMasterIdLst>
  <p:sldIdLst>
    <p:sldId xmlns:r="http://schemas.openxmlformats.org/officeDocument/2006/relationships" id="256" r:id="R4ec847de35314abd"/>
    <p:sldId xmlns:r="http://schemas.openxmlformats.org/officeDocument/2006/relationships" id="257" r:id="R5751e4f654344eb8"/>
    <p:sldId xmlns:r="http://schemas.openxmlformats.org/officeDocument/2006/relationships" id="258" r:id="Rfdfa3b5f40ad4565"/>
    <p:sldId xmlns:r="http://schemas.openxmlformats.org/officeDocument/2006/relationships" id="259" r:id="Rb63e82d6941c4f19"/>
    <p:sldId xmlns:r="http://schemas.openxmlformats.org/officeDocument/2006/relationships" id="260" r:id="R37c7ed4d939345ac"/>
    <p:sldId xmlns:r="http://schemas.openxmlformats.org/officeDocument/2006/relationships" id="261" r:id="R562bfe3dcc8b40c4"/>
    <p:sldId xmlns:r="http://schemas.openxmlformats.org/officeDocument/2006/relationships" id="262" r:id="Rc6884e8e6914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e1c25a3fe4aad" /><Relationship Type="http://schemas.openxmlformats.org/officeDocument/2006/relationships/slide" Target="/ppt/slides/slide1.xml" Id="R4ec847de35314abd" /><Relationship Type="http://schemas.openxmlformats.org/officeDocument/2006/relationships/slide" Target="/ppt/slides/slide2.xml" Id="R5751e4f654344eb8" /><Relationship Type="http://schemas.openxmlformats.org/officeDocument/2006/relationships/slide" Target="/ppt/slides/slide3.xml" Id="Rfdfa3b5f40ad4565" /><Relationship Type="http://schemas.openxmlformats.org/officeDocument/2006/relationships/slide" Target="/ppt/slides/slide4.xml" Id="Rb63e82d6941c4f19" /><Relationship Type="http://schemas.openxmlformats.org/officeDocument/2006/relationships/slide" Target="/ppt/slides/slide5.xml" Id="R37c7ed4d939345ac" /><Relationship Type="http://schemas.openxmlformats.org/officeDocument/2006/relationships/slide" Target="/ppt/slides/slide6.xml" Id="R562bfe3dcc8b40c4" /><Relationship Type="http://schemas.openxmlformats.org/officeDocument/2006/relationships/slide" Target="/ppt/slides/slide7.xml" Id="Rc6884e8e6914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fa3688bc4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69a9bb234ef7" /><Relationship Type="http://schemas.openxmlformats.org/officeDocument/2006/relationships/theme" Target="/ppt/slideMasters/theme/theme1.xml" Id="R5a54f856d975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d69a9bb23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4313e7bf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84c70234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9a9c920b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9942da331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ff0e89d5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8475c4ab7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bd1442e4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MIKAL HATLEN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