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9ff115bef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247ff438646a4"/>
  </p:sldMasterIdLst>
  <p:sldIdLst>
    <p:sldId xmlns:r="http://schemas.openxmlformats.org/officeDocument/2006/relationships" id="256" r:id="Rd42c308d65964b85"/>
    <p:sldId xmlns:r="http://schemas.openxmlformats.org/officeDocument/2006/relationships" id="257" r:id="R640d747ae95749e6"/>
    <p:sldId xmlns:r="http://schemas.openxmlformats.org/officeDocument/2006/relationships" id="258" r:id="R42da8079b7024919"/>
    <p:sldId xmlns:r="http://schemas.openxmlformats.org/officeDocument/2006/relationships" id="259" r:id="Rd738162a5d5241c0"/>
    <p:sldId xmlns:r="http://schemas.openxmlformats.org/officeDocument/2006/relationships" id="260" r:id="R098aedc4f25246db"/>
    <p:sldId xmlns:r="http://schemas.openxmlformats.org/officeDocument/2006/relationships" id="261" r:id="Rafa379cc47984c67"/>
    <p:sldId xmlns:r="http://schemas.openxmlformats.org/officeDocument/2006/relationships" id="262" r:id="R8646f9544da2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247ff438646a4" /><Relationship Type="http://schemas.openxmlformats.org/officeDocument/2006/relationships/slide" Target="/ppt/slides/slide1.xml" Id="Rd42c308d65964b85" /><Relationship Type="http://schemas.openxmlformats.org/officeDocument/2006/relationships/slide" Target="/ppt/slides/slide2.xml" Id="R640d747ae95749e6" /><Relationship Type="http://schemas.openxmlformats.org/officeDocument/2006/relationships/slide" Target="/ppt/slides/slide3.xml" Id="R42da8079b7024919" /><Relationship Type="http://schemas.openxmlformats.org/officeDocument/2006/relationships/slide" Target="/ppt/slides/slide4.xml" Id="Rd738162a5d5241c0" /><Relationship Type="http://schemas.openxmlformats.org/officeDocument/2006/relationships/slide" Target="/ppt/slides/slide5.xml" Id="R098aedc4f25246db" /><Relationship Type="http://schemas.openxmlformats.org/officeDocument/2006/relationships/slide" Target="/ppt/slides/slide6.xml" Id="Rafa379cc47984c67" /><Relationship Type="http://schemas.openxmlformats.org/officeDocument/2006/relationships/slide" Target="/ppt/slides/slide7.xml" Id="R8646f9544da2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b6249c012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5df0200946c7" /><Relationship Type="http://schemas.openxmlformats.org/officeDocument/2006/relationships/theme" Target="/ppt/slideMasters/theme/theme1.xml" Id="R92a25a903d38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d5df02009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72e71f52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3024ef4e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a8fd35dc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9d48a7cb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a6d47862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b12c7d98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b3821b45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