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f7ff1669e4f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61855d02664d0f"/>
  </p:sldMasterIdLst>
  <p:sldIdLst>
    <p:sldId xmlns:r="http://schemas.openxmlformats.org/officeDocument/2006/relationships" id="256" r:id="R0feeffb438934efa"/>
    <p:sldId xmlns:r="http://schemas.openxmlformats.org/officeDocument/2006/relationships" id="257" r:id="R42835bda09cd49d8"/>
    <p:sldId xmlns:r="http://schemas.openxmlformats.org/officeDocument/2006/relationships" id="258" r:id="R860994197f9b4e28"/>
    <p:sldId xmlns:r="http://schemas.openxmlformats.org/officeDocument/2006/relationships" id="259" r:id="R2b3d5172dad34193"/>
    <p:sldId xmlns:r="http://schemas.openxmlformats.org/officeDocument/2006/relationships" id="260" r:id="Rf52ac3ae521b4e6f"/>
    <p:sldId xmlns:r="http://schemas.openxmlformats.org/officeDocument/2006/relationships" id="261" r:id="R7300961a8aa94af9"/>
    <p:sldId xmlns:r="http://schemas.openxmlformats.org/officeDocument/2006/relationships" id="262" r:id="Rb6b9acdd18234e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1855d02664d0f" /><Relationship Type="http://schemas.openxmlformats.org/officeDocument/2006/relationships/slide" Target="/ppt/slides/slide1.xml" Id="R0feeffb438934efa" /><Relationship Type="http://schemas.openxmlformats.org/officeDocument/2006/relationships/slide" Target="/ppt/slides/slide2.xml" Id="R42835bda09cd49d8" /><Relationship Type="http://schemas.openxmlformats.org/officeDocument/2006/relationships/slide" Target="/ppt/slides/slide3.xml" Id="R860994197f9b4e28" /><Relationship Type="http://schemas.openxmlformats.org/officeDocument/2006/relationships/slide" Target="/ppt/slides/slide4.xml" Id="R2b3d5172dad34193" /><Relationship Type="http://schemas.openxmlformats.org/officeDocument/2006/relationships/slide" Target="/ppt/slides/slide5.xml" Id="Rf52ac3ae521b4e6f" /><Relationship Type="http://schemas.openxmlformats.org/officeDocument/2006/relationships/slide" Target="/ppt/slides/slide6.xml" Id="R7300961a8aa94af9" /><Relationship Type="http://schemas.openxmlformats.org/officeDocument/2006/relationships/slide" Target="/ppt/slides/slide7.xml" Id="Rb6b9acdd18234e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a1a0dd35d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c28f4106d4463" /><Relationship Type="http://schemas.openxmlformats.org/officeDocument/2006/relationships/theme" Target="/ppt/slideMasters/theme/theme1.xml" Id="R1a295603907541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9c28f4106d44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0fa439915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3c27fa12041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ecead2bc7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8c232073b43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d8f7bdd144a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047989d63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eb5043112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JEAN B LINAAE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9 621 798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JEAN BORRELLY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CAROLINE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Thorsholmen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