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81de83b56b44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6e2a6a720946b5"/>
  </p:sldMasterIdLst>
  <p:sldIdLst>
    <p:sldId xmlns:r="http://schemas.openxmlformats.org/officeDocument/2006/relationships" id="256" r:id="R255e81a402d94a14"/>
    <p:sldId xmlns:r="http://schemas.openxmlformats.org/officeDocument/2006/relationships" id="257" r:id="R620269b03c844cef"/>
    <p:sldId xmlns:r="http://schemas.openxmlformats.org/officeDocument/2006/relationships" id="258" r:id="R226ddea2cab84b19"/>
    <p:sldId xmlns:r="http://schemas.openxmlformats.org/officeDocument/2006/relationships" id="259" r:id="R332d7bb264e94496"/>
    <p:sldId xmlns:r="http://schemas.openxmlformats.org/officeDocument/2006/relationships" id="260" r:id="R1a99688efce54298"/>
    <p:sldId xmlns:r="http://schemas.openxmlformats.org/officeDocument/2006/relationships" id="261" r:id="R5107318ea79247fd"/>
    <p:sldId xmlns:r="http://schemas.openxmlformats.org/officeDocument/2006/relationships" id="262" r:id="Rd02117e229a1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e2a6a720946b5" /><Relationship Type="http://schemas.openxmlformats.org/officeDocument/2006/relationships/slide" Target="/ppt/slides/slide1.xml" Id="R255e81a402d94a14" /><Relationship Type="http://schemas.openxmlformats.org/officeDocument/2006/relationships/slide" Target="/ppt/slides/slide2.xml" Id="R620269b03c844cef" /><Relationship Type="http://schemas.openxmlformats.org/officeDocument/2006/relationships/slide" Target="/ppt/slides/slide3.xml" Id="R226ddea2cab84b19" /><Relationship Type="http://schemas.openxmlformats.org/officeDocument/2006/relationships/slide" Target="/ppt/slides/slide4.xml" Id="R332d7bb264e94496" /><Relationship Type="http://schemas.openxmlformats.org/officeDocument/2006/relationships/slide" Target="/ppt/slides/slide5.xml" Id="R1a99688efce54298" /><Relationship Type="http://schemas.openxmlformats.org/officeDocument/2006/relationships/slide" Target="/ppt/slides/slide6.xml" Id="R5107318ea79247fd" /><Relationship Type="http://schemas.openxmlformats.org/officeDocument/2006/relationships/slide" Target="/ppt/slides/slide7.xml" Id="Rd02117e229a1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7754022894c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69e35788b47b4" /><Relationship Type="http://schemas.openxmlformats.org/officeDocument/2006/relationships/theme" Target="/ppt/slideMasters/theme/theme1.xml" Id="R6a1dc080010f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d69e35788b47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40921173a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bb9c34ad14e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9a08581d648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2e33dea1844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ba42f256c48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e9259e96048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6bd9501b64e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MICHAELSEN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MICHAELSEN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907 273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MICHAELSEN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Sunnlandsvegen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989 199 331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MICHAELSEN HOLDING AS</a:t>
            </a:r>
          </a:p>
        </p:txBody>
      </p:sp>
    </p:spTree>
  </p:cSld>
  <p:clrMapOvr>
    <a:masterClrMapping xmlns:a="http://schemas.openxmlformats.org/drawingml/2006/main"/>
  </p:clrMapOvr>
</p:sld>
</file>