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a41bc403d647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ae99d2f71449f5"/>
  </p:sldMasterIdLst>
  <p:sldIdLst>
    <p:sldId xmlns:r="http://schemas.openxmlformats.org/officeDocument/2006/relationships" id="256" r:id="Rb27ad79e108944ee"/>
    <p:sldId xmlns:r="http://schemas.openxmlformats.org/officeDocument/2006/relationships" id="257" r:id="Ra7f552db1faa48fc"/>
    <p:sldId xmlns:r="http://schemas.openxmlformats.org/officeDocument/2006/relationships" id="258" r:id="Rae3c05aea6f24ce4"/>
    <p:sldId xmlns:r="http://schemas.openxmlformats.org/officeDocument/2006/relationships" id="259" r:id="R428925818c564a39"/>
    <p:sldId xmlns:r="http://schemas.openxmlformats.org/officeDocument/2006/relationships" id="260" r:id="R202d4a7b92c144e7"/>
    <p:sldId xmlns:r="http://schemas.openxmlformats.org/officeDocument/2006/relationships" id="261" r:id="Rd87f386c43b84f00"/>
    <p:sldId xmlns:r="http://schemas.openxmlformats.org/officeDocument/2006/relationships" id="262" r:id="R2b95ac45c2f247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e99d2f71449f5" /><Relationship Type="http://schemas.openxmlformats.org/officeDocument/2006/relationships/slide" Target="/ppt/slides/slide1.xml" Id="Rb27ad79e108944ee" /><Relationship Type="http://schemas.openxmlformats.org/officeDocument/2006/relationships/slide" Target="/ppt/slides/slide2.xml" Id="Ra7f552db1faa48fc" /><Relationship Type="http://schemas.openxmlformats.org/officeDocument/2006/relationships/slide" Target="/ppt/slides/slide3.xml" Id="Rae3c05aea6f24ce4" /><Relationship Type="http://schemas.openxmlformats.org/officeDocument/2006/relationships/slide" Target="/ppt/slides/slide4.xml" Id="R428925818c564a39" /><Relationship Type="http://schemas.openxmlformats.org/officeDocument/2006/relationships/slide" Target="/ppt/slides/slide5.xml" Id="R202d4a7b92c144e7" /><Relationship Type="http://schemas.openxmlformats.org/officeDocument/2006/relationships/slide" Target="/ppt/slides/slide6.xml" Id="Rd87f386c43b84f00" /><Relationship Type="http://schemas.openxmlformats.org/officeDocument/2006/relationships/slide" Target="/ppt/slides/slide7.xml" Id="R2b95ac45c2f247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8a06deb53848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6c7eeb7b04ae9" /><Relationship Type="http://schemas.openxmlformats.org/officeDocument/2006/relationships/theme" Target="/ppt/slideMasters/theme/theme1.xml" Id="Rc05158e5d5994b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d6c7eeb7b04a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880b4b66646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8413dcba34d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2807c14e248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e48985a4f47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51fc9e0ce44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8a428c81d45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633487b934d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PAGIN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PAGIN HOLDING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−218 911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7 582 215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52 556 395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55 276 411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THYGESEN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Noan Christian Gauslaasgate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26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PAGIN HOLDING AS</a:t>
            </a:r>
          </a:p>
        </p:txBody>
      </p:sp>
    </p:spTree>
  </p:cSld>
  <p:clrMapOvr>
    <a:masterClrMapping xmlns:a="http://schemas.openxmlformats.org/drawingml/2006/main"/>
  </p:clrMapOvr>
</p:sld>
</file>