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6808e56309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321a6e378c408d"/>
  </p:sldMasterIdLst>
  <p:sldIdLst>
    <p:sldId xmlns:r="http://schemas.openxmlformats.org/officeDocument/2006/relationships" id="256" r:id="R4a9a6d6740894f0d"/>
    <p:sldId xmlns:r="http://schemas.openxmlformats.org/officeDocument/2006/relationships" id="257" r:id="Re598de2bd4c94015"/>
    <p:sldId xmlns:r="http://schemas.openxmlformats.org/officeDocument/2006/relationships" id="258" r:id="R830ad3ff09df46ba"/>
    <p:sldId xmlns:r="http://schemas.openxmlformats.org/officeDocument/2006/relationships" id="259" r:id="R4ed7a88be3f4482f"/>
    <p:sldId xmlns:r="http://schemas.openxmlformats.org/officeDocument/2006/relationships" id="260" r:id="R344ac2920ee84cf1"/>
    <p:sldId xmlns:r="http://schemas.openxmlformats.org/officeDocument/2006/relationships" id="261" r:id="R23d4366accb24887"/>
    <p:sldId xmlns:r="http://schemas.openxmlformats.org/officeDocument/2006/relationships" id="262" r:id="R7988e81985c1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321a6e378c408d" /><Relationship Type="http://schemas.openxmlformats.org/officeDocument/2006/relationships/slide" Target="/ppt/slides/slide1.xml" Id="R4a9a6d6740894f0d" /><Relationship Type="http://schemas.openxmlformats.org/officeDocument/2006/relationships/slide" Target="/ppt/slides/slide2.xml" Id="Re598de2bd4c94015" /><Relationship Type="http://schemas.openxmlformats.org/officeDocument/2006/relationships/slide" Target="/ppt/slides/slide3.xml" Id="R830ad3ff09df46ba" /><Relationship Type="http://schemas.openxmlformats.org/officeDocument/2006/relationships/slide" Target="/ppt/slides/slide4.xml" Id="R4ed7a88be3f4482f" /><Relationship Type="http://schemas.openxmlformats.org/officeDocument/2006/relationships/slide" Target="/ppt/slides/slide5.xml" Id="R344ac2920ee84cf1" /><Relationship Type="http://schemas.openxmlformats.org/officeDocument/2006/relationships/slide" Target="/ppt/slides/slide6.xml" Id="R23d4366accb24887" /><Relationship Type="http://schemas.openxmlformats.org/officeDocument/2006/relationships/slide" Target="/ppt/slides/slide7.xml" Id="R7988e81985c1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134cbc07247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ae95879147d7" /><Relationship Type="http://schemas.openxmlformats.org/officeDocument/2006/relationships/theme" Target="/ppt/slideMasters/theme/theme1.xml" Id="R028bab87c2d0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eae95879147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2ef9307fe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b0ef46fec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799992fac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7fbe8c531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7ab09db9a48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a7e7a4f1244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3146b1e0f4a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ÅSTO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1 801 197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1 663 855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4 425 939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35 433 568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36 009 389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ÅGE TOLLERSRUD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Skirbekks veg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989 200 984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ÅSTO AS</a:t>
            </a:r>
          </a:p>
        </p:txBody>
      </p:sp>
    </p:spTree>
  </p:cSld>
  <p:clrMapOvr>
    <a:masterClrMapping xmlns:a="http://schemas.openxmlformats.org/drawingml/2006/main"/>
  </p:clrMapOvr>
</p:sld>
</file>