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743b03a4d6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22829ee74a40cb"/>
  </p:sldMasterIdLst>
  <p:sldIdLst>
    <p:sldId xmlns:r="http://schemas.openxmlformats.org/officeDocument/2006/relationships" id="256" r:id="R9765fc84f95140d6"/>
    <p:sldId xmlns:r="http://schemas.openxmlformats.org/officeDocument/2006/relationships" id="257" r:id="R96c7e5e775c84213"/>
    <p:sldId xmlns:r="http://schemas.openxmlformats.org/officeDocument/2006/relationships" id="258" r:id="R08d11c8d12804619"/>
    <p:sldId xmlns:r="http://schemas.openxmlformats.org/officeDocument/2006/relationships" id="259" r:id="Re6acae3c3a5848d6"/>
    <p:sldId xmlns:r="http://schemas.openxmlformats.org/officeDocument/2006/relationships" id="260" r:id="R843493fb96a04802"/>
    <p:sldId xmlns:r="http://schemas.openxmlformats.org/officeDocument/2006/relationships" id="261" r:id="Rc18ac478b75246f4"/>
    <p:sldId xmlns:r="http://schemas.openxmlformats.org/officeDocument/2006/relationships" id="262" r:id="R19f2b0d1885340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2829ee74a40cb" /><Relationship Type="http://schemas.openxmlformats.org/officeDocument/2006/relationships/slide" Target="/ppt/slides/slide1.xml" Id="R9765fc84f95140d6" /><Relationship Type="http://schemas.openxmlformats.org/officeDocument/2006/relationships/slide" Target="/ppt/slides/slide2.xml" Id="R96c7e5e775c84213" /><Relationship Type="http://schemas.openxmlformats.org/officeDocument/2006/relationships/slide" Target="/ppt/slides/slide3.xml" Id="R08d11c8d12804619" /><Relationship Type="http://schemas.openxmlformats.org/officeDocument/2006/relationships/slide" Target="/ppt/slides/slide4.xml" Id="Re6acae3c3a5848d6" /><Relationship Type="http://schemas.openxmlformats.org/officeDocument/2006/relationships/slide" Target="/ppt/slides/slide5.xml" Id="R843493fb96a04802" /><Relationship Type="http://schemas.openxmlformats.org/officeDocument/2006/relationships/slide" Target="/ppt/slides/slide6.xml" Id="Rc18ac478b75246f4" /><Relationship Type="http://schemas.openxmlformats.org/officeDocument/2006/relationships/slide" Target="/ppt/slides/slide7.xml" Id="R19f2b0d1885340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b1fa5f1254c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49acdb4f8465a" /><Relationship Type="http://schemas.openxmlformats.org/officeDocument/2006/relationships/theme" Target="/ppt/slideMasters/theme/theme1.xml" Id="R594a3e8fe1b243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f49acdb4f8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b93c3414740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579263e6041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95d67f732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ff88cbfca4d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8f84b4b064d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8665c8a4745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3a83d3c1948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SÆTHRE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SÆTHRE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6 670 628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9 951 530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Mikkjel Fønhus veg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2407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