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9b3f2c17f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34d3c0362431d"/>
  </p:sldMasterIdLst>
  <p:sldIdLst>
    <p:sldId xmlns:r="http://schemas.openxmlformats.org/officeDocument/2006/relationships" id="256" r:id="R4af12e214671487f"/>
    <p:sldId xmlns:r="http://schemas.openxmlformats.org/officeDocument/2006/relationships" id="257" r:id="R977ca192dfaa4c60"/>
    <p:sldId xmlns:r="http://schemas.openxmlformats.org/officeDocument/2006/relationships" id="258" r:id="R1e73b26845f14c34"/>
    <p:sldId xmlns:r="http://schemas.openxmlformats.org/officeDocument/2006/relationships" id="259" r:id="R165e125b3e13478c"/>
    <p:sldId xmlns:r="http://schemas.openxmlformats.org/officeDocument/2006/relationships" id="260" r:id="R7e392925ad554cdd"/>
    <p:sldId xmlns:r="http://schemas.openxmlformats.org/officeDocument/2006/relationships" id="261" r:id="Rd17875c72d74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34d3c0362431d" /><Relationship Type="http://schemas.openxmlformats.org/officeDocument/2006/relationships/slide" Target="/ppt/slides/slide1.xml" Id="R4af12e214671487f" /><Relationship Type="http://schemas.openxmlformats.org/officeDocument/2006/relationships/slide" Target="/ppt/slides/slide2.xml" Id="R977ca192dfaa4c60" /><Relationship Type="http://schemas.openxmlformats.org/officeDocument/2006/relationships/slide" Target="/ppt/slides/slide3.xml" Id="R1e73b26845f14c34" /><Relationship Type="http://schemas.openxmlformats.org/officeDocument/2006/relationships/slide" Target="/ppt/slides/slide4.xml" Id="R165e125b3e13478c" /><Relationship Type="http://schemas.openxmlformats.org/officeDocument/2006/relationships/slide" Target="/ppt/slides/slide5.xml" Id="R7e392925ad554cdd" /><Relationship Type="http://schemas.openxmlformats.org/officeDocument/2006/relationships/slide" Target="/ppt/slides/slide6.xml" Id="Rd17875c72d74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05e14d85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71a4e871c4ca1" /><Relationship Type="http://schemas.openxmlformats.org/officeDocument/2006/relationships/theme" Target="/ppt/slideMasters/theme/theme1.xml" Id="Rc1fc6cf3acd7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71a4e871c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12514795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dd34c398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7b4cb390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df31874d5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d4f1277f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260c727c7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