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8a2b477fca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80266c7bc43d9"/>
  </p:sldMasterIdLst>
  <p:sldIdLst>
    <p:sldId xmlns:r="http://schemas.openxmlformats.org/officeDocument/2006/relationships" id="256" r:id="R6113daedfd4348e4"/>
    <p:sldId xmlns:r="http://schemas.openxmlformats.org/officeDocument/2006/relationships" id="257" r:id="R95b9f6d5ba334f36"/>
    <p:sldId xmlns:r="http://schemas.openxmlformats.org/officeDocument/2006/relationships" id="258" r:id="R118fa863b1ea4f8d"/>
    <p:sldId xmlns:r="http://schemas.openxmlformats.org/officeDocument/2006/relationships" id="259" r:id="R4f3da6768e0d4d16"/>
    <p:sldId xmlns:r="http://schemas.openxmlformats.org/officeDocument/2006/relationships" id="260" r:id="R0437ec680c214178"/>
    <p:sldId xmlns:r="http://schemas.openxmlformats.org/officeDocument/2006/relationships" id="261" r:id="Rf60f373a4ec84d0a"/>
    <p:sldId xmlns:r="http://schemas.openxmlformats.org/officeDocument/2006/relationships" id="262" r:id="R3f3d3ed41eac40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80266c7bc43d9" /><Relationship Type="http://schemas.openxmlformats.org/officeDocument/2006/relationships/slide" Target="/ppt/slides/slide1.xml" Id="R6113daedfd4348e4" /><Relationship Type="http://schemas.openxmlformats.org/officeDocument/2006/relationships/slide" Target="/ppt/slides/slide2.xml" Id="R95b9f6d5ba334f36" /><Relationship Type="http://schemas.openxmlformats.org/officeDocument/2006/relationships/slide" Target="/ppt/slides/slide3.xml" Id="R118fa863b1ea4f8d" /><Relationship Type="http://schemas.openxmlformats.org/officeDocument/2006/relationships/slide" Target="/ppt/slides/slide4.xml" Id="R4f3da6768e0d4d16" /><Relationship Type="http://schemas.openxmlformats.org/officeDocument/2006/relationships/slide" Target="/ppt/slides/slide5.xml" Id="R0437ec680c214178" /><Relationship Type="http://schemas.openxmlformats.org/officeDocument/2006/relationships/slide" Target="/ppt/slides/slide6.xml" Id="Rf60f373a4ec84d0a" /><Relationship Type="http://schemas.openxmlformats.org/officeDocument/2006/relationships/slide" Target="/ppt/slides/slide7.xml" Id="R3f3d3ed41eac40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808bd2922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05649a2da4b60" /><Relationship Type="http://schemas.openxmlformats.org/officeDocument/2006/relationships/theme" Target="/ppt/slideMasters/theme/theme1.xml" Id="Rcc3a7b0ea0524e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05649a2da4b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0b34b3d7142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7bba680974b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cfd3a9fa1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6e59ae4cd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1e987e5cb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57626821d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e065feef1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