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501f62b7441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c9ab44bd34ee2"/>
  </p:sldMasterIdLst>
  <p:sldIdLst>
    <p:sldId xmlns:r="http://schemas.openxmlformats.org/officeDocument/2006/relationships" id="256" r:id="Rb1f8ca7d18ba4bd0"/>
    <p:sldId xmlns:r="http://schemas.openxmlformats.org/officeDocument/2006/relationships" id="257" r:id="R55aa5f03fc974682"/>
    <p:sldId xmlns:r="http://schemas.openxmlformats.org/officeDocument/2006/relationships" id="258" r:id="R808f246ede384055"/>
    <p:sldId xmlns:r="http://schemas.openxmlformats.org/officeDocument/2006/relationships" id="259" r:id="Rc8365eb4a0274405"/>
    <p:sldId xmlns:r="http://schemas.openxmlformats.org/officeDocument/2006/relationships" id="260" r:id="Rcf41ba82a2a34b45"/>
    <p:sldId xmlns:r="http://schemas.openxmlformats.org/officeDocument/2006/relationships" id="261" r:id="R064e3dc44b39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c9ab44bd34ee2" /><Relationship Type="http://schemas.openxmlformats.org/officeDocument/2006/relationships/slide" Target="/ppt/slides/slide1.xml" Id="Rb1f8ca7d18ba4bd0" /><Relationship Type="http://schemas.openxmlformats.org/officeDocument/2006/relationships/slide" Target="/ppt/slides/slide2.xml" Id="R55aa5f03fc974682" /><Relationship Type="http://schemas.openxmlformats.org/officeDocument/2006/relationships/slide" Target="/ppt/slides/slide3.xml" Id="R808f246ede384055" /><Relationship Type="http://schemas.openxmlformats.org/officeDocument/2006/relationships/slide" Target="/ppt/slides/slide4.xml" Id="Rc8365eb4a0274405" /><Relationship Type="http://schemas.openxmlformats.org/officeDocument/2006/relationships/slide" Target="/ppt/slides/slide5.xml" Id="Rcf41ba82a2a34b45" /><Relationship Type="http://schemas.openxmlformats.org/officeDocument/2006/relationships/slide" Target="/ppt/slides/slide6.xml" Id="R064e3dc44b39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535437ded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2f258e7c545be" /><Relationship Type="http://schemas.openxmlformats.org/officeDocument/2006/relationships/theme" Target="/ppt/slideMasters/theme/theme1.xml" Id="R370476b82a944d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32f258e7c545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40054c223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69db3123e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6f1223dcc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8f5a93edb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a853064d34a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521f79c804f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