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613cdc93f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7cc9fef8d402c"/>
  </p:sldMasterIdLst>
  <p:sldIdLst>
    <p:sldId xmlns:r="http://schemas.openxmlformats.org/officeDocument/2006/relationships" id="256" r:id="Rcb5494b08c434471"/>
    <p:sldId xmlns:r="http://schemas.openxmlformats.org/officeDocument/2006/relationships" id="257" r:id="Red603c5749c647c4"/>
    <p:sldId xmlns:r="http://schemas.openxmlformats.org/officeDocument/2006/relationships" id="258" r:id="Re496c266919940fb"/>
    <p:sldId xmlns:r="http://schemas.openxmlformats.org/officeDocument/2006/relationships" id="259" r:id="R55de93bc59764286"/>
    <p:sldId xmlns:r="http://schemas.openxmlformats.org/officeDocument/2006/relationships" id="260" r:id="R42379dd015a84f7e"/>
    <p:sldId xmlns:r="http://schemas.openxmlformats.org/officeDocument/2006/relationships" id="261" r:id="Re1f63ef29276456b"/>
    <p:sldId xmlns:r="http://schemas.openxmlformats.org/officeDocument/2006/relationships" id="262" r:id="R7cc8717b81de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7cc9fef8d402c" /><Relationship Type="http://schemas.openxmlformats.org/officeDocument/2006/relationships/slide" Target="/ppt/slides/slide1.xml" Id="Rcb5494b08c434471" /><Relationship Type="http://schemas.openxmlformats.org/officeDocument/2006/relationships/slide" Target="/ppt/slides/slide2.xml" Id="Red603c5749c647c4" /><Relationship Type="http://schemas.openxmlformats.org/officeDocument/2006/relationships/slide" Target="/ppt/slides/slide3.xml" Id="Re496c266919940fb" /><Relationship Type="http://schemas.openxmlformats.org/officeDocument/2006/relationships/slide" Target="/ppt/slides/slide4.xml" Id="R55de93bc59764286" /><Relationship Type="http://schemas.openxmlformats.org/officeDocument/2006/relationships/slide" Target="/ppt/slides/slide5.xml" Id="R42379dd015a84f7e" /><Relationship Type="http://schemas.openxmlformats.org/officeDocument/2006/relationships/slide" Target="/ppt/slides/slide6.xml" Id="Re1f63ef29276456b" /><Relationship Type="http://schemas.openxmlformats.org/officeDocument/2006/relationships/slide" Target="/ppt/slides/slide7.xml" Id="R7cc8717b81de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a630b51b0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201418e2e49b3" /><Relationship Type="http://schemas.openxmlformats.org/officeDocument/2006/relationships/theme" Target="/ppt/slideMasters/theme/theme1.xml" Id="Rcb892cd873e1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201418e2e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189a52bc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3a0f4119b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2b3d8dc8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36930125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e0182d54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b3186139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57bd311e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