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880b177794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5fc5f2c251470f"/>
  </p:sldMasterIdLst>
  <p:sldIdLst>
    <p:sldId xmlns:r="http://schemas.openxmlformats.org/officeDocument/2006/relationships" id="256" r:id="R2b6274b7107f4d13"/>
    <p:sldId xmlns:r="http://schemas.openxmlformats.org/officeDocument/2006/relationships" id="257" r:id="R4738c617cb6b4c7b"/>
    <p:sldId xmlns:r="http://schemas.openxmlformats.org/officeDocument/2006/relationships" id="258" r:id="Re248dcae76a54c12"/>
    <p:sldId xmlns:r="http://schemas.openxmlformats.org/officeDocument/2006/relationships" id="259" r:id="R7d28f4939355436e"/>
    <p:sldId xmlns:r="http://schemas.openxmlformats.org/officeDocument/2006/relationships" id="260" r:id="R15a6394666a74364"/>
    <p:sldId xmlns:r="http://schemas.openxmlformats.org/officeDocument/2006/relationships" id="261" r:id="R859160b6d94f4f2a"/>
    <p:sldId xmlns:r="http://schemas.openxmlformats.org/officeDocument/2006/relationships" id="262" r:id="R9c822b5dad89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fc5f2c251470f" /><Relationship Type="http://schemas.openxmlformats.org/officeDocument/2006/relationships/slide" Target="/ppt/slides/slide1.xml" Id="R2b6274b7107f4d13" /><Relationship Type="http://schemas.openxmlformats.org/officeDocument/2006/relationships/slide" Target="/ppt/slides/slide2.xml" Id="R4738c617cb6b4c7b" /><Relationship Type="http://schemas.openxmlformats.org/officeDocument/2006/relationships/slide" Target="/ppt/slides/slide3.xml" Id="Re248dcae76a54c12" /><Relationship Type="http://schemas.openxmlformats.org/officeDocument/2006/relationships/slide" Target="/ppt/slides/slide4.xml" Id="R7d28f4939355436e" /><Relationship Type="http://schemas.openxmlformats.org/officeDocument/2006/relationships/slide" Target="/ppt/slides/slide5.xml" Id="R15a6394666a74364" /><Relationship Type="http://schemas.openxmlformats.org/officeDocument/2006/relationships/slide" Target="/ppt/slides/slide6.xml" Id="R859160b6d94f4f2a" /><Relationship Type="http://schemas.openxmlformats.org/officeDocument/2006/relationships/slide" Target="/ppt/slides/slide7.xml" Id="R9c822b5dad89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6428e7c61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2bc2df8064b87" /><Relationship Type="http://schemas.openxmlformats.org/officeDocument/2006/relationships/theme" Target="/ppt/slideMasters/theme/theme1.xml" Id="R0089c826462e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2bc2df8064b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efd105f79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2ac45536043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59cab1d8f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9097812ce4c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464e4b94d49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d025651d748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6834c571c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BØNNA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1 465 759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8 604 431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BJØRN HUGO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Isbjørnveien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51 40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