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3bbd78d61f42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b655d27ae40e2"/>
  </p:sldMasterIdLst>
  <p:sldIdLst>
    <p:sldId xmlns:r="http://schemas.openxmlformats.org/officeDocument/2006/relationships" id="256" r:id="R890326be24b34d7a"/>
    <p:sldId xmlns:r="http://schemas.openxmlformats.org/officeDocument/2006/relationships" id="257" r:id="R18e5f62f3b8349e1"/>
    <p:sldId xmlns:r="http://schemas.openxmlformats.org/officeDocument/2006/relationships" id="258" r:id="Rd99404768d774715"/>
    <p:sldId xmlns:r="http://schemas.openxmlformats.org/officeDocument/2006/relationships" id="259" r:id="Rf4c83a6d77e84693"/>
    <p:sldId xmlns:r="http://schemas.openxmlformats.org/officeDocument/2006/relationships" id="260" r:id="Rb3d52e0dd96c4932"/>
    <p:sldId xmlns:r="http://schemas.openxmlformats.org/officeDocument/2006/relationships" id="261" r:id="Rc34a001e756d4bf8"/>
    <p:sldId xmlns:r="http://schemas.openxmlformats.org/officeDocument/2006/relationships" id="262" r:id="R2bc152ed7926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b655d27ae40e2" /><Relationship Type="http://schemas.openxmlformats.org/officeDocument/2006/relationships/slide" Target="/ppt/slides/slide1.xml" Id="R890326be24b34d7a" /><Relationship Type="http://schemas.openxmlformats.org/officeDocument/2006/relationships/slide" Target="/ppt/slides/slide2.xml" Id="R18e5f62f3b8349e1" /><Relationship Type="http://schemas.openxmlformats.org/officeDocument/2006/relationships/slide" Target="/ppt/slides/slide3.xml" Id="Rd99404768d774715" /><Relationship Type="http://schemas.openxmlformats.org/officeDocument/2006/relationships/slide" Target="/ppt/slides/slide4.xml" Id="Rf4c83a6d77e84693" /><Relationship Type="http://schemas.openxmlformats.org/officeDocument/2006/relationships/slide" Target="/ppt/slides/slide5.xml" Id="Rb3d52e0dd96c4932" /><Relationship Type="http://schemas.openxmlformats.org/officeDocument/2006/relationships/slide" Target="/ppt/slides/slide6.xml" Id="Rc34a001e756d4bf8" /><Relationship Type="http://schemas.openxmlformats.org/officeDocument/2006/relationships/slide" Target="/ppt/slides/slide7.xml" Id="R2bc152ed7926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a8707fbee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a965448e748f9" /><Relationship Type="http://schemas.openxmlformats.org/officeDocument/2006/relationships/theme" Target="/ppt/slideMasters/theme/theme1.xml" Id="Rd47a4ff93c404b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a965448e7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407c03df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e9566324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ff4ffbe80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5371f8e2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2b0ea0985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1b2fa0bb442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ee65f01f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2 003 860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JON STEINAR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HOLDING AS</a:t>
            </a:r>
          </a:p>
        </p:txBody>
      </p:sp>
    </p:spTree>
  </p:cSld>
  <p:clrMapOvr>
    <a:masterClrMapping xmlns:a="http://schemas.openxmlformats.org/drawingml/2006/main"/>
  </p:clrMapOvr>
</p:sld>
</file>