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60d66612b48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a2968f2a941ed"/>
  </p:sldMasterIdLst>
  <p:sldIdLst>
    <p:sldId xmlns:r="http://schemas.openxmlformats.org/officeDocument/2006/relationships" id="256" r:id="R5def9a899bb34fcc"/>
    <p:sldId xmlns:r="http://schemas.openxmlformats.org/officeDocument/2006/relationships" id="257" r:id="R133f1715e6fb4729"/>
    <p:sldId xmlns:r="http://schemas.openxmlformats.org/officeDocument/2006/relationships" id="258" r:id="R9c3b3585d0774250"/>
    <p:sldId xmlns:r="http://schemas.openxmlformats.org/officeDocument/2006/relationships" id="259" r:id="R7a32051b80ba46c3"/>
    <p:sldId xmlns:r="http://schemas.openxmlformats.org/officeDocument/2006/relationships" id="260" r:id="Re9ed168e0d8b474d"/>
    <p:sldId xmlns:r="http://schemas.openxmlformats.org/officeDocument/2006/relationships" id="261" r:id="R0468a089e19c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a2968f2a941ed" /><Relationship Type="http://schemas.openxmlformats.org/officeDocument/2006/relationships/slide" Target="/ppt/slides/slide1.xml" Id="R5def9a899bb34fcc" /><Relationship Type="http://schemas.openxmlformats.org/officeDocument/2006/relationships/slide" Target="/ppt/slides/slide2.xml" Id="R133f1715e6fb4729" /><Relationship Type="http://schemas.openxmlformats.org/officeDocument/2006/relationships/slide" Target="/ppt/slides/slide3.xml" Id="R9c3b3585d0774250" /><Relationship Type="http://schemas.openxmlformats.org/officeDocument/2006/relationships/slide" Target="/ppt/slides/slide4.xml" Id="R7a32051b80ba46c3" /><Relationship Type="http://schemas.openxmlformats.org/officeDocument/2006/relationships/slide" Target="/ppt/slides/slide5.xml" Id="Re9ed168e0d8b474d" /><Relationship Type="http://schemas.openxmlformats.org/officeDocument/2006/relationships/slide" Target="/ppt/slides/slide6.xml" Id="R0468a089e19c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4fd0d06a749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cd2c7fcce4bcd" /><Relationship Type="http://schemas.openxmlformats.org/officeDocument/2006/relationships/theme" Target="/ppt/slideMasters/theme/theme1.xml" Id="R81f0cf5cf7944c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9cd2c7fcce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9701df38542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e28cf27d740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ae2e67951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fd88ac75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754616c32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49702cb3c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 AUKRA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AUKRA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 AUKRA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AUKRA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AUKRA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AUKRA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BAKKEMYR BERNT ARILD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AUKRA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AUKRA AS</a:t>
            </a:r>
          </a:p>
        </p:txBody>
      </p:sp>
    </p:spTree>
  </p:cSld>
  <p:clrMapOvr>
    <a:masterClrMapping xmlns:a="http://schemas.openxmlformats.org/drawingml/2006/main"/>
  </p:clrMapOvr>
</p:sld>
</file>