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7791ca9316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a6f67126444f8"/>
  </p:sldMasterIdLst>
  <p:sldIdLst>
    <p:sldId xmlns:r="http://schemas.openxmlformats.org/officeDocument/2006/relationships" id="256" r:id="Rc25ef59f8c6e40d9"/>
    <p:sldId xmlns:r="http://schemas.openxmlformats.org/officeDocument/2006/relationships" id="257" r:id="R1155f3bed8dd42cd"/>
    <p:sldId xmlns:r="http://schemas.openxmlformats.org/officeDocument/2006/relationships" id="258" r:id="R20efb87b759a42e7"/>
    <p:sldId xmlns:r="http://schemas.openxmlformats.org/officeDocument/2006/relationships" id="259" r:id="R1dac3dd27e984ffa"/>
    <p:sldId xmlns:r="http://schemas.openxmlformats.org/officeDocument/2006/relationships" id="260" r:id="Rd7346616b0fd4341"/>
    <p:sldId xmlns:r="http://schemas.openxmlformats.org/officeDocument/2006/relationships" id="261" r:id="R225718cb5216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a6f67126444f8" /><Relationship Type="http://schemas.openxmlformats.org/officeDocument/2006/relationships/slide" Target="/ppt/slides/slide1.xml" Id="Rc25ef59f8c6e40d9" /><Relationship Type="http://schemas.openxmlformats.org/officeDocument/2006/relationships/slide" Target="/ppt/slides/slide2.xml" Id="R1155f3bed8dd42cd" /><Relationship Type="http://schemas.openxmlformats.org/officeDocument/2006/relationships/slide" Target="/ppt/slides/slide3.xml" Id="R20efb87b759a42e7" /><Relationship Type="http://schemas.openxmlformats.org/officeDocument/2006/relationships/slide" Target="/ppt/slides/slide4.xml" Id="R1dac3dd27e984ffa" /><Relationship Type="http://schemas.openxmlformats.org/officeDocument/2006/relationships/slide" Target="/ppt/slides/slide5.xml" Id="Rd7346616b0fd4341" /><Relationship Type="http://schemas.openxmlformats.org/officeDocument/2006/relationships/slide" Target="/ppt/slides/slide6.xml" Id="R225718cb5216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c19ed8cb9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631e3633f4f8d" /><Relationship Type="http://schemas.openxmlformats.org/officeDocument/2006/relationships/theme" Target="/ppt/slideMasters/theme/theme1.xml" Id="R80299e49f599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f631e3633f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b178f22e141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8bfd8133645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508fa6bb9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77fc256c6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34f14a2341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63c3592b8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MALDE REVISJON &amp; RÅDGIVNING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MALDE REVISJON &amp; RÅDGIVNING ANS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1 748 589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143 137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1 637 809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1 882 282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Randabergveien 300B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svein@smalde.no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