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d196fee644d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ccb4cfbe8433d"/>
  </p:sldMasterIdLst>
  <p:sldIdLst>
    <p:sldId xmlns:r="http://schemas.openxmlformats.org/officeDocument/2006/relationships" id="256" r:id="Re36c037e35ba45d4"/>
    <p:sldId xmlns:r="http://schemas.openxmlformats.org/officeDocument/2006/relationships" id="257" r:id="R87e71f2e8fef426d"/>
    <p:sldId xmlns:r="http://schemas.openxmlformats.org/officeDocument/2006/relationships" id="258" r:id="R09a2720a19f84199"/>
    <p:sldId xmlns:r="http://schemas.openxmlformats.org/officeDocument/2006/relationships" id="259" r:id="R052d18480602491b"/>
    <p:sldId xmlns:r="http://schemas.openxmlformats.org/officeDocument/2006/relationships" id="260" r:id="Rfb070f14c10245f6"/>
    <p:sldId xmlns:r="http://schemas.openxmlformats.org/officeDocument/2006/relationships" id="261" r:id="R24b06e52f94243eb"/>
    <p:sldId xmlns:r="http://schemas.openxmlformats.org/officeDocument/2006/relationships" id="262" r:id="R319f8ed945da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ccb4cfbe8433d" /><Relationship Type="http://schemas.openxmlformats.org/officeDocument/2006/relationships/slide" Target="/ppt/slides/slide1.xml" Id="Re36c037e35ba45d4" /><Relationship Type="http://schemas.openxmlformats.org/officeDocument/2006/relationships/slide" Target="/ppt/slides/slide2.xml" Id="R87e71f2e8fef426d" /><Relationship Type="http://schemas.openxmlformats.org/officeDocument/2006/relationships/slide" Target="/ppt/slides/slide3.xml" Id="R09a2720a19f84199" /><Relationship Type="http://schemas.openxmlformats.org/officeDocument/2006/relationships/slide" Target="/ppt/slides/slide4.xml" Id="R052d18480602491b" /><Relationship Type="http://schemas.openxmlformats.org/officeDocument/2006/relationships/slide" Target="/ppt/slides/slide5.xml" Id="Rfb070f14c10245f6" /><Relationship Type="http://schemas.openxmlformats.org/officeDocument/2006/relationships/slide" Target="/ppt/slides/slide6.xml" Id="R24b06e52f94243eb" /><Relationship Type="http://schemas.openxmlformats.org/officeDocument/2006/relationships/slide" Target="/ppt/slides/slide7.xml" Id="R319f8ed945da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c8ab76e5647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aa96bb19247b1" /><Relationship Type="http://schemas.openxmlformats.org/officeDocument/2006/relationships/theme" Target="/ppt/slideMasters/theme/theme1.xml" Id="Rb092b067c891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aa96bb192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d7384cc8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794a471e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4a1a019b46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ae07d06b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45b9a1b3b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a43588ae9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0012299a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KLUNGLAND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KLUNGLAND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2 684 511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10 223 802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10 223 802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KLUNGLAND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KLUNGLAND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HELGE KLUNGLAND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KLUNGLAND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HINZE KLUNGLAND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Hjorts vei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5081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KLUNGLAND AS</a:t>
            </a:r>
          </a:p>
        </p:txBody>
      </p:sp>
    </p:spTree>
  </p:cSld>
  <p:clrMapOvr>
    <a:masterClrMapping xmlns:a="http://schemas.openxmlformats.org/drawingml/2006/main"/>
  </p:clrMapOvr>
</p:sld>
</file>