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ad49dab7f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fa54553a1451d"/>
  </p:sldMasterIdLst>
  <p:sldIdLst>
    <p:sldId xmlns:r="http://schemas.openxmlformats.org/officeDocument/2006/relationships" id="256" r:id="R92a8a904c3474e83"/>
    <p:sldId xmlns:r="http://schemas.openxmlformats.org/officeDocument/2006/relationships" id="257" r:id="R55fa8e2f69a448b6"/>
    <p:sldId xmlns:r="http://schemas.openxmlformats.org/officeDocument/2006/relationships" id="258" r:id="Rc2bed5cb2cdf49ee"/>
    <p:sldId xmlns:r="http://schemas.openxmlformats.org/officeDocument/2006/relationships" id="259" r:id="R36b435dd2bf34dff"/>
    <p:sldId xmlns:r="http://schemas.openxmlformats.org/officeDocument/2006/relationships" id="260" r:id="R1f768aecf3c3459e"/>
    <p:sldId xmlns:r="http://schemas.openxmlformats.org/officeDocument/2006/relationships" id="261" r:id="R9f0cd427a83c4b66"/>
    <p:sldId xmlns:r="http://schemas.openxmlformats.org/officeDocument/2006/relationships" id="262" r:id="R4b2397e1f234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fa54553a1451d" /><Relationship Type="http://schemas.openxmlformats.org/officeDocument/2006/relationships/slide" Target="/ppt/slides/slide1.xml" Id="R92a8a904c3474e83" /><Relationship Type="http://schemas.openxmlformats.org/officeDocument/2006/relationships/slide" Target="/ppt/slides/slide2.xml" Id="R55fa8e2f69a448b6" /><Relationship Type="http://schemas.openxmlformats.org/officeDocument/2006/relationships/slide" Target="/ppt/slides/slide3.xml" Id="Rc2bed5cb2cdf49ee" /><Relationship Type="http://schemas.openxmlformats.org/officeDocument/2006/relationships/slide" Target="/ppt/slides/slide4.xml" Id="R36b435dd2bf34dff" /><Relationship Type="http://schemas.openxmlformats.org/officeDocument/2006/relationships/slide" Target="/ppt/slides/slide5.xml" Id="R1f768aecf3c3459e" /><Relationship Type="http://schemas.openxmlformats.org/officeDocument/2006/relationships/slide" Target="/ppt/slides/slide6.xml" Id="R9f0cd427a83c4b66" /><Relationship Type="http://schemas.openxmlformats.org/officeDocument/2006/relationships/slide" Target="/ppt/slides/slide7.xml" Id="R4b2397e1f234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df58b2ac4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8d761974841f2" /><Relationship Type="http://schemas.openxmlformats.org/officeDocument/2006/relationships/theme" Target="/ppt/slideMasters/theme/theme1.xml" Id="R0d7dbd5f10b2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8d7619748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e89201a79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269e4fc43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415164f1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89e3cc63443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52b347311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8fc1189a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00d105ae9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−184 562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JØRGEN ROSLI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48A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BJR HOLDING AS</a:t>
            </a:r>
          </a:p>
        </p:txBody>
      </p:sp>
    </p:spTree>
  </p:cSld>
  <p:clrMapOvr>
    <a:masterClrMapping xmlns:a="http://schemas.openxmlformats.org/drawingml/2006/main"/>
  </p:clrMapOvr>
</p:sld>
</file>