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7caa1c4c8c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22687999841b2"/>
  </p:sldMasterIdLst>
  <p:sldIdLst>
    <p:sldId xmlns:r="http://schemas.openxmlformats.org/officeDocument/2006/relationships" id="256" r:id="R42baf80faad644a1"/>
    <p:sldId xmlns:r="http://schemas.openxmlformats.org/officeDocument/2006/relationships" id="257" r:id="Rc82041f373cc4f5f"/>
    <p:sldId xmlns:r="http://schemas.openxmlformats.org/officeDocument/2006/relationships" id="258" r:id="R8ac65d9b4873459a"/>
    <p:sldId xmlns:r="http://schemas.openxmlformats.org/officeDocument/2006/relationships" id="259" r:id="R29d319c877334479"/>
    <p:sldId xmlns:r="http://schemas.openxmlformats.org/officeDocument/2006/relationships" id="260" r:id="R30d4954e9a634fdf"/>
    <p:sldId xmlns:r="http://schemas.openxmlformats.org/officeDocument/2006/relationships" id="261" r:id="R3859a41d89e0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22687999841b2" /><Relationship Type="http://schemas.openxmlformats.org/officeDocument/2006/relationships/slide" Target="/ppt/slides/slide1.xml" Id="R42baf80faad644a1" /><Relationship Type="http://schemas.openxmlformats.org/officeDocument/2006/relationships/slide" Target="/ppt/slides/slide2.xml" Id="Rc82041f373cc4f5f" /><Relationship Type="http://schemas.openxmlformats.org/officeDocument/2006/relationships/slide" Target="/ppt/slides/slide3.xml" Id="R8ac65d9b4873459a" /><Relationship Type="http://schemas.openxmlformats.org/officeDocument/2006/relationships/slide" Target="/ppt/slides/slide4.xml" Id="R29d319c877334479" /><Relationship Type="http://schemas.openxmlformats.org/officeDocument/2006/relationships/slide" Target="/ppt/slides/slide5.xml" Id="R30d4954e9a634fdf" /><Relationship Type="http://schemas.openxmlformats.org/officeDocument/2006/relationships/slide" Target="/ppt/slides/slide6.xml" Id="R3859a41d89e0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420a47222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e40c4ffd4d44" /><Relationship Type="http://schemas.openxmlformats.org/officeDocument/2006/relationships/theme" Target="/ppt/slideMasters/theme/theme1.xml" Id="R5b5757d513d9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2e40c4ffd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432cd9472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2a21b4ad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38fdb5f5c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39543457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5c7b504144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cb629108c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 GROUP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 SERVICES AS</a:t>
            </a:r>
          </a:p>
        </p:txBody>
      </p:sp>
    </p:spTree>
  </p:cSld>
  <p:clrMapOvr>
    <a:masterClrMapping xmlns:a="http://schemas.openxmlformats.org/drawingml/2006/main"/>
  </p:clrMapOvr>
</p:sld>
</file>