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04d51104642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8abd13685e48c6"/>
  </p:sldMasterIdLst>
  <p:sldIdLst>
    <p:sldId xmlns:r="http://schemas.openxmlformats.org/officeDocument/2006/relationships" id="256" r:id="R67e4e1833fc241c5"/>
    <p:sldId xmlns:r="http://schemas.openxmlformats.org/officeDocument/2006/relationships" id="257" r:id="R8f35246303464c05"/>
    <p:sldId xmlns:r="http://schemas.openxmlformats.org/officeDocument/2006/relationships" id="258" r:id="R1144e20e27d744bd"/>
    <p:sldId xmlns:r="http://schemas.openxmlformats.org/officeDocument/2006/relationships" id="259" r:id="Rf9f19c8a47ba46af"/>
    <p:sldId xmlns:r="http://schemas.openxmlformats.org/officeDocument/2006/relationships" id="260" r:id="Rae19b25d52164e93"/>
    <p:sldId xmlns:r="http://schemas.openxmlformats.org/officeDocument/2006/relationships" id="261" r:id="R756007d0869a49ee"/>
    <p:sldId xmlns:r="http://schemas.openxmlformats.org/officeDocument/2006/relationships" id="262" r:id="Rad73c72b3f9247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8abd13685e48c6" /><Relationship Type="http://schemas.openxmlformats.org/officeDocument/2006/relationships/slide" Target="/ppt/slides/slide1.xml" Id="R67e4e1833fc241c5" /><Relationship Type="http://schemas.openxmlformats.org/officeDocument/2006/relationships/slide" Target="/ppt/slides/slide2.xml" Id="R8f35246303464c05" /><Relationship Type="http://schemas.openxmlformats.org/officeDocument/2006/relationships/slide" Target="/ppt/slides/slide3.xml" Id="R1144e20e27d744bd" /><Relationship Type="http://schemas.openxmlformats.org/officeDocument/2006/relationships/slide" Target="/ppt/slides/slide4.xml" Id="Rf9f19c8a47ba46af" /><Relationship Type="http://schemas.openxmlformats.org/officeDocument/2006/relationships/slide" Target="/ppt/slides/slide5.xml" Id="Rae19b25d52164e93" /><Relationship Type="http://schemas.openxmlformats.org/officeDocument/2006/relationships/slide" Target="/ppt/slides/slide6.xml" Id="R756007d0869a49ee" /><Relationship Type="http://schemas.openxmlformats.org/officeDocument/2006/relationships/slide" Target="/ppt/slides/slide7.xml" Id="Rad73c72b3f9247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fb2ec57cc64b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5e792624c4933" /><Relationship Type="http://schemas.openxmlformats.org/officeDocument/2006/relationships/theme" Target="/ppt/slideMasters/theme/theme1.xml" Id="R58a063e5dbaf4f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d5e792624c49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eb38d5dac43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76eedb1444f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654c13eb844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6ef15abc545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d1ea96a3d42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a6137f2004d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5e7d63a6e4a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SABBASEN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SABBASEN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3 834 044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5 000 122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SABBASEN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Vestengveien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SABBASEN AS</a:t>
            </a:r>
          </a:p>
        </p:txBody>
      </p:sp>
    </p:spTree>
  </p:cSld>
  <p:clrMapOvr>
    <a:masterClrMapping xmlns:a="http://schemas.openxmlformats.org/drawingml/2006/main"/>
  </p:clrMapOvr>
</p:sld>
</file>