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d95843ff3f46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f56899ed994018"/>
  </p:sldMasterIdLst>
  <p:sldIdLst>
    <p:sldId xmlns:r="http://schemas.openxmlformats.org/officeDocument/2006/relationships" id="256" r:id="Re79e41de0b2645f1"/>
    <p:sldId xmlns:r="http://schemas.openxmlformats.org/officeDocument/2006/relationships" id="257" r:id="Rfa3e746909a14637"/>
    <p:sldId xmlns:r="http://schemas.openxmlformats.org/officeDocument/2006/relationships" id="258" r:id="R124109d1ea3b493b"/>
    <p:sldId xmlns:r="http://schemas.openxmlformats.org/officeDocument/2006/relationships" id="259" r:id="R46ce2104f930417f"/>
    <p:sldId xmlns:r="http://schemas.openxmlformats.org/officeDocument/2006/relationships" id="260" r:id="R9e65b5285a6549d2"/>
    <p:sldId xmlns:r="http://schemas.openxmlformats.org/officeDocument/2006/relationships" id="261" r:id="Rfff1348a38be49e0"/>
    <p:sldId xmlns:r="http://schemas.openxmlformats.org/officeDocument/2006/relationships" id="262" r:id="R9719b3e00d894a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f56899ed994018" /><Relationship Type="http://schemas.openxmlformats.org/officeDocument/2006/relationships/slide" Target="/ppt/slides/slide1.xml" Id="Re79e41de0b2645f1" /><Relationship Type="http://schemas.openxmlformats.org/officeDocument/2006/relationships/slide" Target="/ppt/slides/slide2.xml" Id="Rfa3e746909a14637" /><Relationship Type="http://schemas.openxmlformats.org/officeDocument/2006/relationships/slide" Target="/ppt/slides/slide3.xml" Id="R124109d1ea3b493b" /><Relationship Type="http://schemas.openxmlformats.org/officeDocument/2006/relationships/slide" Target="/ppt/slides/slide4.xml" Id="R46ce2104f930417f" /><Relationship Type="http://schemas.openxmlformats.org/officeDocument/2006/relationships/slide" Target="/ppt/slides/slide5.xml" Id="R9e65b5285a6549d2" /><Relationship Type="http://schemas.openxmlformats.org/officeDocument/2006/relationships/slide" Target="/ppt/slides/slide6.xml" Id="Rfff1348a38be49e0" /><Relationship Type="http://schemas.openxmlformats.org/officeDocument/2006/relationships/slide" Target="/ppt/slides/slide7.xml" Id="R9719b3e00d894a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4807b659de48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e5c013db447db" /><Relationship Type="http://schemas.openxmlformats.org/officeDocument/2006/relationships/theme" Target="/ppt/slideMasters/theme/theme1.xml" Id="Rfcd8117c40a049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ae5c013db447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62797350145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3b513b15c49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f8dd0e3634d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b269a9b9442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33736a3d84b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f4a1fc3c544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b83f700bf49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BROWNSKE BEVEGELSER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BROWNSKE BEVEGELSER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BROWNSKE BEVEGELSER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BROWNSKE BEVEGELSER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BROWNSKE BEVEGELSER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BROWNSKE BEVEGELSER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30 809 949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30 397 957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28 629 332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244 421 796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275 763 005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BROWNSKE BEVEGELSER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TORLEIF AHLSAND  –  71,4 %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TORLEIF AHLSAND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TORLEIF AHLSAND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TORLEIF AHLSAND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TORLEIF AHLSAND  –  5,7 %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BROWNSKE BEVEGELSER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Torleif Ahlsand, Doktor Holms vei 13C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41 29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tahlsand@mac.com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989 206 346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BROWNSKE BEVEGELSER AS</a:t>
            </a:r>
          </a:p>
        </p:txBody>
      </p:sp>
    </p:spTree>
  </p:cSld>
  <p:clrMapOvr>
    <a:masterClrMapping xmlns:a="http://schemas.openxmlformats.org/drawingml/2006/main"/>
  </p:clrMapOvr>
</p:sld>
</file>