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d901daeff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2ef64b688450d"/>
  </p:sldMasterIdLst>
  <p:sldIdLst>
    <p:sldId xmlns:r="http://schemas.openxmlformats.org/officeDocument/2006/relationships" id="256" r:id="Re23d0ce827e44a9f"/>
    <p:sldId xmlns:r="http://schemas.openxmlformats.org/officeDocument/2006/relationships" id="257" r:id="R26244ed7e80e4962"/>
    <p:sldId xmlns:r="http://schemas.openxmlformats.org/officeDocument/2006/relationships" id="258" r:id="Re16cf49797824b7e"/>
    <p:sldId xmlns:r="http://schemas.openxmlformats.org/officeDocument/2006/relationships" id="259" r:id="R5423b907ac9f4661"/>
    <p:sldId xmlns:r="http://schemas.openxmlformats.org/officeDocument/2006/relationships" id="260" r:id="R28b5cbec44f7432a"/>
    <p:sldId xmlns:r="http://schemas.openxmlformats.org/officeDocument/2006/relationships" id="261" r:id="R4c62a722e00341a0"/>
    <p:sldId xmlns:r="http://schemas.openxmlformats.org/officeDocument/2006/relationships" id="262" r:id="R4b4b9fd6b4f3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2ef64b688450d" /><Relationship Type="http://schemas.openxmlformats.org/officeDocument/2006/relationships/slide" Target="/ppt/slides/slide1.xml" Id="Re23d0ce827e44a9f" /><Relationship Type="http://schemas.openxmlformats.org/officeDocument/2006/relationships/slide" Target="/ppt/slides/slide2.xml" Id="R26244ed7e80e4962" /><Relationship Type="http://schemas.openxmlformats.org/officeDocument/2006/relationships/slide" Target="/ppt/slides/slide3.xml" Id="Re16cf49797824b7e" /><Relationship Type="http://schemas.openxmlformats.org/officeDocument/2006/relationships/slide" Target="/ppt/slides/slide4.xml" Id="R5423b907ac9f4661" /><Relationship Type="http://schemas.openxmlformats.org/officeDocument/2006/relationships/slide" Target="/ppt/slides/slide5.xml" Id="R28b5cbec44f7432a" /><Relationship Type="http://schemas.openxmlformats.org/officeDocument/2006/relationships/slide" Target="/ppt/slides/slide6.xml" Id="R4c62a722e00341a0" /><Relationship Type="http://schemas.openxmlformats.org/officeDocument/2006/relationships/slide" Target="/ppt/slides/slide7.xml" Id="R4b4b9fd6b4f3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56743a8a6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16b8865294eee" /><Relationship Type="http://schemas.openxmlformats.org/officeDocument/2006/relationships/theme" Target="/ppt/slideMasters/theme/theme1.xml" Id="R901c715cff37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16b886529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4f8d3856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f0b1a6f3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7d5f3002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c0560316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152fb739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e5334667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de1292a7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