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a902adf774a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3349f936f4106"/>
  </p:sldMasterIdLst>
  <p:sldIdLst>
    <p:sldId xmlns:r="http://schemas.openxmlformats.org/officeDocument/2006/relationships" id="256" r:id="Rb3124e2868284f87"/>
    <p:sldId xmlns:r="http://schemas.openxmlformats.org/officeDocument/2006/relationships" id="257" r:id="Rbaaeb1c076a34b5f"/>
    <p:sldId xmlns:r="http://schemas.openxmlformats.org/officeDocument/2006/relationships" id="258" r:id="R910129683e6a454d"/>
    <p:sldId xmlns:r="http://schemas.openxmlformats.org/officeDocument/2006/relationships" id="259" r:id="R486c50e0b0b34cb4"/>
    <p:sldId xmlns:r="http://schemas.openxmlformats.org/officeDocument/2006/relationships" id="260" r:id="R225c390fea634cf3"/>
    <p:sldId xmlns:r="http://schemas.openxmlformats.org/officeDocument/2006/relationships" id="261" r:id="R88c54c1163ad4c7c"/>
    <p:sldId xmlns:r="http://schemas.openxmlformats.org/officeDocument/2006/relationships" id="262" r:id="R52969889e81041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3349f936f4106" /><Relationship Type="http://schemas.openxmlformats.org/officeDocument/2006/relationships/slide" Target="/ppt/slides/slide1.xml" Id="Rb3124e2868284f87" /><Relationship Type="http://schemas.openxmlformats.org/officeDocument/2006/relationships/slide" Target="/ppt/slides/slide2.xml" Id="Rbaaeb1c076a34b5f" /><Relationship Type="http://schemas.openxmlformats.org/officeDocument/2006/relationships/slide" Target="/ppt/slides/slide3.xml" Id="R910129683e6a454d" /><Relationship Type="http://schemas.openxmlformats.org/officeDocument/2006/relationships/slide" Target="/ppt/slides/slide4.xml" Id="R486c50e0b0b34cb4" /><Relationship Type="http://schemas.openxmlformats.org/officeDocument/2006/relationships/slide" Target="/ppt/slides/slide5.xml" Id="R225c390fea634cf3" /><Relationship Type="http://schemas.openxmlformats.org/officeDocument/2006/relationships/slide" Target="/ppt/slides/slide6.xml" Id="R88c54c1163ad4c7c" /><Relationship Type="http://schemas.openxmlformats.org/officeDocument/2006/relationships/slide" Target="/ppt/slides/slide7.xml" Id="R52969889e81041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ca5ccf39c4b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73157af9543d8" /><Relationship Type="http://schemas.openxmlformats.org/officeDocument/2006/relationships/theme" Target="/ppt/slideMasters/theme/theme1.xml" Id="R39c158f1059e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673157af95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caeb7bab6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a955a64ef45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a677dd7fa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fd4946305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2483426c742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ead9e08bd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eb82bb6ce46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ARNITA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ARNITA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1 510 490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STEVE SØGNEBOTTEN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ELIN SØGNEBOTTEN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Solavågsvegen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ARNITA AS</a:t>
            </a:r>
          </a:p>
        </p:txBody>
      </p:sp>
    </p:spTree>
  </p:cSld>
  <p:clrMapOvr>
    <a:masterClrMapping xmlns:a="http://schemas.openxmlformats.org/drawingml/2006/main"/>
  </p:clrMapOvr>
</p:sld>
</file>