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762d6c1226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58c8e8a5b442c6"/>
  </p:sldMasterIdLst>
  <p:sldIdLst>
    <p:sldId xmlns:r="http://schemas.openxmlformats.org/officeDocument/2006/relationships" id="256" r:id="R22a598f1f9144582"/>
    <p:sldId xmlns:r="http://schemas.openxmlformats.org/officeDocument/2006/relationships" id="257" r:id="R4c81cdea8e474d1c"/>
    <p:sldId xmlns:r="http://schemas.openxmlformats.org/officeDocument/2006/relationships" id="258" r:id="R3783cecb3c934034"/>
    <p:sldId xmlns:r="http://schemas.openxmlformats.org/officeDocument/2006/relationships" id="259" r:id="Rde0892da80524724"/>
    <p:sldId xmlns:r="http://schemas.openxmlformats.org/officeDocument/2006/relationships" id="260" r:id="R616e72a03d3742fe"/>
    <p:sldId xmlns:r="http://schemas.openxmlformats.org/officeDocument/2006/relationships" id="261" r:id="R6a26672dffbf443e"/>
    <p:sldId xmlns:r="http://schemas.openxmlformats.org/officeDocument/2006/relationships" id="262" r:id="R3b43851c2e8f4a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8c8e8a5b442c6" /><Relationship Type="http://schemas.openxmlformats.org/officeDocument/2006/relationships/slide" Target="/ppt/slides/slide1.xml" Id="R22a598f1f9144582" /><Relationship Type="http://schemas.openxmlformats.org/officeDocument/2006/relationships/slide" Target="/ppt/slides/slide2.xml" Id="R4c81cdea8e474d1c" /><Relationship Type="http://schemas.openxmlformats.org/officeDocument/2006/relationships/slide" Target="/ppt/slides/slide3.xml" Id="R3783cecb3c934034" /><Relationship Type="http://schemas.openxmlformats.org/officeDocument/2006/relationships/slide" Target="/ppt/slides/slide4.xml" Id="Rde0892da80524724" /><Relationship Type="http://schemas.openxmlformats.org/officeDocument/2006/relationships/slide" Target="/ppt/slides/slide5.xml" Id="R616e72a03d3742fe" /><Relationship Type="http://schemas.openxmlformats.org/officeDocument/2006/relationships/slide" Target="/ppt/slides/slide6.xml" Id="R6a26672dffbf443e" /><Relationship Type="http://schemas.openxmlformats.org/officeDocument/2006/relationships/slide" Target="/ppt/slides/slide7.xml" Id="R3b43851c2e8f4a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38b20eb85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7265422e149ff" /><Relationship Type="http://schemas.openxmlformats.org/officeDocument/2006/relationships/theme" Target="/ppt/slideMasters/theme/theme1.xml" Id="R488d00ab3df742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47265422e1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0dd1c6a79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67fdc210c41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89d2ee38a42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3a409b29e41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6e1f8603e43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1b8112b7647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f42ba067c49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RINGVEIEN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1 202 356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52 668 728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59 192 937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ÅSHEIM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989 208 071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