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f41748768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01d3779d54c6d"/>
  </p:sldMasterIdLst>
  <p:sldIdLst>
    <p:sldId xmlns:r="http://schemas.openxmlformats.org/officeDocument/2006/relationships" id="256" r:id="R41eddac138f1423d"/>
    <p:sldId xmlns:r="http://schemas.openxmlformats.org/officeDocument/2006/relationships" id="257" r:id="R19efe7e2160a462d"/>
    <p:sldId xmlns:r="http://schemas.openxmlformats.org/officeDocument/2006/relationships" id="258" r:id="R7a877bd21f034212"/>
    <p:sldId xmlns:r="http://schemas.openxmlformats.org/officeDocument/2006/relationships" id="259" r:id="R84c52cfb310d4d22"/>
    <p:sldId xmlns:r="http://schemas.openxmlformats.org/officeDocument/2006/relationships" id="260" r:id="R493c09ef0ba0438e"/>
    <p:sldId xmlns:r="http://schemas.openxmlformats.org/officeDocument/2006/relationships" id="261" r:id="R227742e79af34700"/>
    <p:sldId xmlns:r="http://schemas.openxmlformats.org/officeDocument/2006/relationships" id="262" r:id="R4f491e5d28cf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01d3779d54c6d" /><Relationship Type="http://schemas.openxmlformats.org/officeDocument/2006/relationships/slide" Target="/ppt/slides/slide1.xml" Id="R41eddac138f1423d" /><Relationship Type="http://schemas.openxmlformats.org/officeDocument/2006/relationships/slide" Target="/ppt/slides/slide2.xml" Id="R19efe7e2160a462d" /><Relationship Type="http://schemas.openxmlformats.org/officeDocument/2006/relationships/slide" Target="/ppt/slides/slide3.xml" Id="R7a877bd21f034212" /><Relationship Type="http://schemas.openxmlformats.org/officeDocument/2006/relationships/slide" Target="/ppt/slides/slide4.xml" Id="R84c52cfb310d4d22" /><Relationship Type="http://schemas.openxmlformats.org/officeDocument/2006/relationships/slide" Target="/ppt/slides/slide5.xml" Id="R493c09ef0ba0438e" /><Relationship Type="http://schemas.openxmlformats.org/officeDocument/2006/relationships/slide" Target="/ppt/slides/slide6.xml" Id="R227742e79af34700" /><Relationship Type="http://schemas.openxmlformats.org/officeDocument/2006/relationships/slide" Target="/ppt/slides/slide7.xml" Id="R4f491e5d28cf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9fa04fe6a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83f6d863488c" /><Relationship Type="http://schemas.openxmlformats.org/officeDocument/2006/relationships/theme" Target="/ppt/slideMasters/theme/theme1.xml" Id="Rc14085f04726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c83f6d863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1674e8fad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c566e341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2bc3aff7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9b8f7e2e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44ab250ce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f106a31d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6a08fecd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TRAILERBYGG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TRAILERBYGG HOLDING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11 737 728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NORMANN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TRAILERBYGG HOLDING AS</a:t>
            </a:r>
          </a:p>
        </p:txBody>
      </p:sp>
    </p:spTree>
  </p:cSld>
  <p:clrMapOvr>
    <a:masterClrMapping xmlns:a="http://schemas.openxmlformats.org/drawingml/2006/main"/>
  </p:clrMapOvr>
</p:sld>
</file>