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d74c92610543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a4795b5e1541fa"/>
  </p:sldMasterIdLst>
  <p:sldIdLst>
    <p:sldId xmlns:r="http://schemas.openxmlformats.org/officeDocument/2006/relationships" id="256" r:id="R87cef415dc7146b0"/>
    <p:sldId xmlns:r="http://schemas.openxmlformats.org/officeDocument/2006/relationships" id="257" r:id="R603c418a97aa41e7"/>
    <p:sldId xmlns:r="http://schemas.openxmlformats.org/officeDocument/2006/relationships" id="258" r:id="R220af317836a471f"/>
    <p:sldId xmlns:r="http://schemas.openxmlformats.org/officeDocument/2006/relationships" id="259" r:id="Rbacb87f359d54e93"/>
    <p:sldId xmlns:r="http://schemas.openxmlformats.org/officeDocument/2006/relationships" id="260" r:id="R347c6ad6ae7a4a6d"/>
    <p:sldId xmlns:r="http://schemas.openxmlformats.org/officeDocument/2006/relationships" id="261" r:id="R9fd2800a34a34940"/>
    <p:sldId xmlns:r="http://schemas.openxmlformats.org/officeDocument/2006/relationships" id="262" r:id="R7bb168a4ba7e4c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a4795b5e1541fa" /><Relationship Type="http://schemas.openxmlformats.org/officeDocument/2006/relationships/slide" Target="/ppt/slides/slide1.xml" Id="R87cef415dc7146b0" /><Relationship Type="http://schemas.openxmlformats.org/officeDocument/2006/relationships/slide" Target="/ppt/slides/slide2.xml" Id="R603c418a97aa41e7" /><Relationship Type="http://schemas.openxmlformats.org/officeDocument/2006/relationships/slide" Target="/ppt/slides/slide3.xml" Id="R220af317836a471f" /><Relationship Type="http://schemas.openxmlformats.org/officeDocument/2006/relationships/slide" Target="/ppt/slides/slide4.xml" Id="Rbacb87f359d54e93" /><Relationship Type="http://schemas.openxmlformats.org/officeDocument/2006/relationships/slide" Target="/ppt/slides/slide5.xml" Id="R347c6ad6ae7a4a6d" /><Relationship Type="http://schemas.openxmlformats.org/officeDocument/2006/relationships/slide" Target="/ppt/slides/slide6.xml" Id="R9fd2800a34a34940" /><Relationship Type="http://schemas.openxmlformats.org/officeDocument/2006/relationships/slide" Target="/ppt/slides/slide7.xml" Id="R7bb168a4ba7e4c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c8322f8e0044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87564745a422e" /><Relationship Type="http://schemas.openxmlformats.org/officeDocument/2006/relationships/theme" Target="/ppt/slideMasters/theme/theme1.xml" Id="R3222a85b96a949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e87564745a42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32d722fe249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6541625564e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57e57babc4c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79f2d25ee4f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eeef89d6e45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f7ab474de46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d208c43484b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 NILSEN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NILSEN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 NILSEN HOLDING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NILSEN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NILSEN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NILSEN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775 967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24 297 401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31 273 039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NILSEN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MERETE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NILSEN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Kongens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6002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989 208 403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NILSEN HOLDING AS</a:t>
            </a:r>
          </a:p>
        </p:txBody>
      </p:sp>
    </p:spTree>
  </p:cSld>
  <p:clrMapOvr>
    <a:masterClrMapping xmlns:a="http://schemas.openxmlformats.org/drawingml/2006/main"/>
  </p:clrMapOvr>
</p:sld>
</file>