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9c49040d2a47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f9d26acaec48dd"/>
  </p:sldMasterIdLst>
  <p:sldIdLst>
    <p:sldId xmlns:r="http://schemas.openxmlformats.org/officeDocument/2006/relationships" id="256" r:id="R7e005dcc755a4cf4"/>
    <p:sldId xmlns:r="http://schemas.openxmlformats.org/officeDocument/2006/relationships" id="257" r:id="Raba99f12c1dd46c0"/>
    <p:sldId xmlns:r="http://schemas.openxmlformats.org/officeDocument/2006/relationships" id="258" r:id="Ra1b3ec7d31944a79"/>
    <p:sldId xmlns:r="http://schemas.openxmlformats.org/officeDocument/2006/relationships" id="259" r:id="R9b6ad68e1e6d488f"/>
    <p:sldId xmlns:r="http://schemas.openxmlformats.org/officeDocument/2006/relationships" id="260" r:id="Rb3a0a518f3574d01"/>
    <p:sldId xmlns:r="http://schemas.openxmlformats.org/officeDocument/2006/relationships" id="261" r:id="R9042e35c85ff4e13"/>
    <p:sldId xmlns:r="http://schemas.openxmlformats.org/officeDocument/2006/relationships" id="262" r:id="Rdedc76c38d4847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f9d26acaec48dd" /><Relationship Type="http://schemas.openxmlformats.org/officeDocument/2006/relationships/slide" Target="/ppt/slides/slide1.xml" Id="R7e005dcc755a4cf4" /><Relationship Type="http://schemas.openxmlformats.org/officeDocument/2006/relationships/slide" Target="/ppt/slides/slide2.xml" Id="Raba99f12c1dd46c0" /><Relationship Type="http://schemas.openxmlformats.org/officeDocument/2006/relationships/slide" Target="/ppt/slides/slide3.xml" Id="Ra1b3ec7d31944a79" /><Relationship Type="http://schemas.openxmlformats.org/officeDocument/2006/relationships/slide" Target="/ppt/slides/slide4.xml" Id="R9b6ad68e1e6d488f" /><Relationship Type="http://schemas.openxmlformats.org/officeDocument/2006/relationships/slide" Target="/ppt/slides/slide5.xml" Id="Rb3a0a518f3574d01" /><Relationship Type="http://schemas.openxmlformats.org/officeDocument/2006/relationships/slide" Target="/ppt/slides/slide6.xml" Id="R9042e35c85ff4e13" /><Relationship Type="http://schemas.openxmlformats.org/officeDocument/2006/relationships/slide" Target="/ppt/slides/slide7.xml" Id="Rdedc76c38d4847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324de1bca04d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47b8695664ce5" /><Relationship Type="http://schemas.openxmlformats.org/officeDocument/2006/relationships/theme" Target="/ppt/slideMasters/theme/theme1.xml" Id="R899a4113411b44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f47b8695664c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cb7fb66584f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8fd0d685d4b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2c7df2e3745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147ce401443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207137e5c41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36bf4ae2c4a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5310615e348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ROBERT RUUD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RUUD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RUUD HOLDING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RUUD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RUUD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RUUD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1 106 088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23 931 330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28 727 630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RUUD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WILLY RUUD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RUUD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Molland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4887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989 208 713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RUUD HOLDING AS</a:t>
            </a:r>
          </a:p>
        </p:txBody>
      </p:sp>
    </p:spTree>
  </p:cSld>
  <p:clrMapOvr>
    <a:masterClrMapping xmlns:a="http://schemas.openxmlformats.org/drawingml/2006/main"/>
  </p:clrMapOvr>
</p:sld>
</file>