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333ff118be4c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8c8d98207a4ceb"/>
  </p:sldMasterIdLst>
  <p:sldIdLst>
    <p:sldId xmlns:r="http://schemas.openxmlformats.org/officeDocument/2006/relationships" id="256" r:id="R99001e94cdd44282"/>
    <p:sldId xmlns:r="http://schemas.openxmlformats.org/officeDocument/2006/relationships" id="257" r:id="R05158ef31ef64e51"/>
    <p:sldId xmlns:r="http://schemas.openxmlformats.org/officeDocument/2006/relationships" id="258" r:id="R145637656b6c428a"/>
    <p:sldId xmlns:r="http://schemas.openxmlformats.org/officeDocument/2006/relationships" id="259" r:id="R87c85258f96d4d72"/>
    <p:sldId xmlns:r="http://schemas.openxmlformats.org/officeDocument/2006/relationships" id="260" r:id="R9011de653cdc4eb1"/>
    <p:sldId xmlns:r="http://schemas.openxmlformats.org/officeDocument/2006/relationships" id="261" r:id="Ra519c463a8fd42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8c8d98207a4ceb" /><Relationship Type="http://schemas.openxmlformats.org/officeDocument/2006/relationships/slide" Target="/ppt/slides/slide1.xml" Id="R99001e94cdd44282" /><Relationship Type="http://schemas.openxmlformats.org/officeDocument/2006/relationships/slide" Target="/ppt/slides/slide2.xml" Id="R05158ef31ef64e51" /><Relationship Type="http://schemas.openxmlformats.org/officeDocument/2006/relationships/slide" Target="/ppt/slides/slide3.xml" Id="R145637656b6c428a" /><Relationship Type="http://schemas.openxmlformats.org/officeDocument/2006/relationships/slide" Target="/ppt/slides/slide4.xml" Id="R87c85258f96d4d72" /><Relationship Type="http://schemas.openxmlformats.org/officeDocument/2006/relationships/slide" Target="/ppt/slides/slide5.xml" Id="R9011de653cdc4eb1" /><Relationship Type="http://schemas.openxmlformats.org/officeDocument/2006/relationships/slide" Target="/ppt/slides/slide6.xml" Id="Ra519c463a8fd42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cf76836e6e40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516acda40427b" /><Relationship Type="http://schemas.openxmlformats.org/officeDocument/2006/relationships/theme" Target="/ppt/slideMasters/theme/theme1.xml" Id="R4e9945490e1d46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6516acda4042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ab7d153a045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b39f2d1914e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ae06a54b543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a29b0476f4d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a272ad6ed44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b93695f8f43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OSTEREIDET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OSTEREIDET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OSTEREIDET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OSTEREIDET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OSTEREIDET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OSTEREIDET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VELAND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OSTEREIDET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Godalstunet 17F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989 209 949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OSTEREIDET HOLDING AS</a:t>
            </a:r>
          </a:p>
        </p:txBody>
      </p:sp>
    </p:spTree>
  </p:cSld>
  <p:clrMapOvr>
    <a:masterClrMapping xmlns:a="http://schemas.openxmlformats.org/drawingml/2006/main"/>
  </p:clrMapOvr>
</p:sld>
</file>