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7bf2e2a26d48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451ff4541345ed"/>
  </p:sldMasterIdLst>
  <p:sldIdLst>
    <p:sldId xmlns:r="http://schemas.openxmlformats.org/officeDocument/2006/relationships" id="256" r:id="Rd260b039984140f1"/>
    <p:sldId xmlns:r="http://schemas.openxmlformats.org/officeDocument/2006/relationships" id="257" r:id="R79747e9782a04df1"/>
    <p:sldId xmlns:r="http://schemas.openxmlformats.org/officeDocument/2006/relationships" id="258" r:id="R77247ece16504768"/>
    <p:sldId xmlns:r="http://schemas.openxmlformats.org/officeDocument/2006/relationships" id="259" r:id="R4d885b46d9e74875"/>
    <p:sldId xmlns:r="http://schemas.openxmlformats.org/officeDocument/2006/relationships" id="260" r:id="R29ab6747a6174957"/>
    <p:sldId xmlns:r="http://schemas.openxmlformats.org/officeDocument/2006/relationships" id="261" r:id="R5aabb80e8ea345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451ff4541345ed" /><Relationship Type="http://schemas.openxmlformats.org/officeDocument/2006/relationships/slide" Target="/ppt/slides/slide1.xml" Id="Rd260b039984140f1" /><Relationship Type="http://schemas.openxmlformats.org/officeDocument/2006/relationships/slide" Target="/ppt/slides/slide2.xml" Id="R79747e9782a04df1" /><Relationship Type="http://schemas.openxmlformats.org/officeDocument/2006/relationships/slide" Target="/ppt/slides/slide3.xml" Id="R77247ece16504768" /><Relationship Type="http://schemas.openxmlformats.org/officeDocument/2006/relationships/slide" Target="/ppt/slides/slide4.xml" Id="R4d885b46d9e74875" /><Relationship Type="http://schemas.openxmlformats.org/officeDocument/2006/relationships/slide" Target="/ppt/slides/slide5.xml" Id="R29ab6747a6174957" /><Relationship Type="http://schemas.openxmlformats.org/officeDocument/2006/relationships/slide" Target="/ppt/slides/slide6.xml" Id="R5aabb80e8ea345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9a7e19020646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fb8594cb249db" /><Relationship Type="http://schemas.openxmlformats.org/officeDocument/2006/relationships/theme" Target="/ppt/slideMasters/theme/theme1.xml" Id="R182dce1739a247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4fb8594cb249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d0039fce84c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245fc986d49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6bd13b07745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d6ee8533543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293d2ef7a4a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ebbf09ce348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KAYS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KAYS HOLDING AS ble etablert [år] og holder til i Sirevåg.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 MAGNE SIREVÅG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Ognaveien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4364 Sirevåg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989 210 521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KAYS HOLDING AS</a:t>
            </a:r>
          </a:p>
        </p:txBody>
      </p:sp>
    </p:spTree>
  </p:cSld>
  <p:clrMapOvr>
    <a:masterClrMapping xmlns:a="http://schemas.openxmlformats.org/drawingml/2006/main"/>
  </p:clrMapOvr>
</p:sld>
</file>