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40709a809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f9ba28fde4d2b"/>
  </p:sldMasterIdLst>
  <p:sldIdLst>
    <p:sldId xmlns:r="http://schemas.openxmlformats.org/officeDocument/2006/relationships" id="256" r:id="Ra2338faaec604d68"/>
    <p:sldId xmlns:r="http://schemas.openxmlformats.org/officeDocument/2006/relationships" id="257" r:id="Rb4638b154d59486f"/>
    <p:sldId xmlns:r="http://schemas.openxmlformats.org/officeDocument/2006/relationships" id="258" r:id="Rbc831d8d423f4b66"/>
    <p:sldId xmlns:r="http://schemas.openxmlformats.org/officeDocument/2006/relationships" id="259" r:id="R85f91289fe29423d"/>
    <p:sldId xmlns:r="http://schemas.openxmlformats.org/officeDocument/2006/relationships" id="260" r:id="Ra8cfedf449894a91"/>
    <p:sldId xmlns:r="http://schemas.openxmlformats.org/officeDocument/2006/relationships" id="261" r:id="Rab2d53ca4f564966"/>
    <p:sldId xmlns:r="http://schemas.openxmlformats.org/officeDocument/2006/relationships" id="262" r:id="R842a5fbc1fa4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f9ba28fde4d2b" /><Relationship Type="http://schemas.openxmlformats.org/officeDocument/2006/relationships/slide" Target="/ppt/slides/slide1.xml" Id="Ra2338faaec604d68" /><Relationship Type="http://schemas.openxmlformats.org/officeDocument/2006/relationships/slide" Target="/ppt/slides/slide2.xml" Id="Rb4638b154d59486f" /><Relationship Type="http://schemas.openxmlformats.org/officeDocument/2006/relationships/slide" Target="/ppt/slides/slide3.xml" Id="Rbc831d8d423f4b66" /><Relationship Type="http://schemas.openxmlformats.org/officeDocument/2006/relationships/slide" Target="/ppt/slides/slide4.xml" Id="R85f91289fe29423d" /><Relationship Type="http://schemas.openxmlformats.org/officeDocument/2006/relationships/slide" Target="/ppt/slides/slide5.xml" Id="Ra8cfedf449894a91" /><Relationship Type="http://schemas.openxmlformats.org/officeDocument/2006/relationships/slide" Target="/ppt/slides/slide6.xml" Id="Rab2d53ca4f564966" /><Relationship Type="http://schemas.openxmlformats.org/officeDocument/2006/relationships/slide" Target="/ppt/slides/slide7.xml" Id="R842a5fbc1fa4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c8c255233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2b9840b824b06" /><Relationship Type="http://schemas.openxmlformats.org/officeDocument/2006/relationships/theme" Target="/ppt/slideMasters/theme/theme1.xml" Id="R9d32250bcb62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2b9840b82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43c9493c9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848b9eba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44931da53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9e54fdc1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a8c58cee6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c406cc4e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0982708f2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BORE STEINNES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