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a191e1f86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63a89d96144bd"/>
  </p:sldMasterIdLst>
  <p:sldIdLst>
    <p:sldId xmlns:r="http://schemas.openxmlformats.org/officeDocument/2006/relationships" id="256" r:id="R817113b854c744ff"/>
    <p:sldId xmlns:r="http://schemas.openxmlformats.org/officeDocument/2006/relationships" id="257" r:id="Rf646ddf636424a3e"/>
    <p:sldId xmlns:r="http://schemas.openxmlformats.org/officeDocument/2006/relationships" id="258" r:id="R9badc173d6a24831"/>
    <p:sldId xmlns:r="http://schemas.openxmlformats.org/officeDocument/2006/relationships" id="259" r:id="R28f472da3af54e88"/>
    <p:sldId xmlns:r="http://schemas.openxmlformats.org/officeDocument/2006/relationships" id="260" r:id="Rdeaac0a055ba457c"/>
    <p:sldId xmlns:r="http://schemas.openxmlformats.org/officeDocument/2006/relationships" id="261" r:id="Re76fe45730e34282"/>
    <p:sldId xmlns:r="http://schemas.openxmlformats.org/officeDocument/2006/relationships" id="262" r:id="Rfcbe6358ddde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63a89d96144bd" /><Relationship Type="http://schemas.openxmlformats.org/officeDocument/2006/relationships/slide" Target="/ppt/slides/slide1.xml" Id="R817113b854c744ff" /><Relationship Type="http://schemas.openxmlformats.org/officeDocument/2006/relationships/slide" Target="/ppt/slides/slide2.xml" Id="Rf646ddf636424a3e" /><Relationship Type="http://schemas.openxmlformats.org/officeDocument/2006/relationships/slide" Target="/ppt/slides/slide3.xml" Id="R9badc173d6a24831" /><Relationship Type="http://schemas.openxmlformats.org/officeDocument/2006/relationships/slide" Target="/ppt/slides/slide4.xml" Id="R28f472da3af54e88" /><Relationship Type="http://schemas.openxmlformats.org/officeDocument/2006/relationships/slide" Target="/ppt/slides/slide5.xml" Id="Rdeaac0a055ba457c" /><Relationship Type="http://schemas.openxmlformats.org/officeDocument/2006/relationships/slide" Target="/ppt/slides/slide6.xml" Id="Re76fe45730e34282" /><Relationship Type="http://schemas.openxmlformats.org/officeDocument/2006/relationships/slide" Target="/ppt/slides/slide7.xml" Id="Rfcbe6358ddde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148d87ed5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435ee58149dc" /><Relationship Type="http://schemas.openxmlformats.org/officeDocument/2006/relationships/theme" Target="/ppt/slideMasters/theme/theme1.xml" Id="R92e179101210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7435ee581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67a0d164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83cf3bc78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8aef7d7d1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68396faed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863d35781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85fd111c4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7ed3b9aff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HENJO AS ble etablert [år] og holder til i Lepsøy.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 HENRIK NATHAN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HENJO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Boge, Sundøyhagen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5216 Lepsøy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HENJO AS</a:t>
            </a:r>
          </a:p>
        </p:txBody>
      </p:sp>
    </p:spTree>
  </p:cSld>
  <p:clrMapOvr>
    <a:masterClrMapping xmlns:a="http://schemas.openxmlformats.org/drawingml/2006/main"/>
  </p:clrMapOvr>
</p:sld>
</file>