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4a6008458146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548ab8b278400c"/>
  </p:sldMasterIdLst>
  <p:sldIdLst>
    <p:sldId xmlns:r="http://schemas.openxmlformats.org/officeDocument/2006/relationships" id="256" r:id="R77a8dcee71e448fd"/>
    <p:sldId xmlns:r="http://schemas.openxmlformats.org/officeDocument/2006/relationships" id="257" r:id="R21bcd8f032074e82"/>
    <p:sldId xmlns:r="http://schemas.openxmlformats.org/officeDocument/2006/relationships" id="258" r:id="R42488bdf0ecb4996"/>
    <p:sldId xmlns:r="http://schemas.openxmlformats.org/officeDocument/2006/relationships" id="259" r:id="R54e77ab7952c4431"/>
    <p:sldId xmlns:r="http://schemas.openxmlformats.org/officeDocument/2006/relationships" id="260" r:id="Reef7dad41f2f49a1"/>
    <p:sldId xmlns:r="http://schemas.openxmlformats.org/officeDocument/2006/relationships" id="261" r:id="Rbf6bda3d1b9440ef"/>
    <p:sldId xmlns:r="http://schemas.openxmlformats.org/officeDocument/2006/relationships" id="262" r:id="Rbb78e029222a40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548ab8b278400c" /><Relationship Type="http://schemas.openxmlformats.org/officeDocument/2006/relationships/slide" Target="/ppt/slides/slide1.xml" Id="R77a8dcee71e448fd" /><Relationship Type="http://schemas.openxmlformats.org/officeDocument/2006/relationships/slide" Target="/ppt/slides/slide2.xml" Id="R21bcd8f032074e82" /><Relationship Type="http://schemas.openxmlformats.org/officeDocument/2006/relationships/slide" Target="/ppt/slides/slide3.xml" Id="R42488bdf0ecb4996" /><Relationship Type="http://schemas.openxmlformats.org/officeDocument/2006/relationships/slide" Target="/ppt/slides/slide4.xml" Id="R54e77ab7952c4431" /><Relationship Type="http://schemas.openxmlformats.org/officeDocument/2006/relationships/slide" Target="/ppt/slides/slide5.xml" Id="Reef7dad41f2f49a1" /><Relationship Type="http://schemas.openxmlformats.org/officeDocument/2006/relationships/slide" Target="/ppt/slides/slide6.xml" Id="Rbf6bda3d1b9440ef" /><Relationship Type="http://schemas.openxmlformats.org/officeDocument/2006/relationships/slide" Target="/ppt/slides/slide7.xml" Id="Rbb78e029222a40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4f6decc9143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26f9c6f854790" /><Relationship Type="http://schemas.openxmlformats.org/officeDocument/2006/relationships/theme" Target="/ppt/slideMasters/theme/theme1.xml" Id="R3e25b8a1cabf4b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f26f9c6f8547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77f1a349b44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86ff166404d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b5c52110040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096e57c804e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0c4b7336048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0348bcfbb42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b6ccaf9114a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OTILLIO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OTILLIO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OTILLIO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OTILLIO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OTILLIO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OTILLIO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OTILLIO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NEDRUM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HELEN DAHL NEDRUM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OTILLIO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Kanalsletta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30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OTILLIO AS</a:t>
            </a:r>
          </a:p>
        </p:txBody>
      </p:sp>
    </p:spTree>
  </p:cSld>
  <p:clrMapOvr>
    <a:masterClrMapping xmlns:a="http://schemas.openxmlformats.org/drawingml/2006/main"/>
  </p:clrMapOvr>
</p:sld>
</file>