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c44e0e82d148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a5228df1dc4cf8"/>
  </p:sldMasterIdLst>
  <p:sldIdLst>
    <p:sldId xmlns:r="http://schemas.openxmlformats.org/officeDocument/2006/relationships" id="256" r:id="R54e7887b32674cca"/>
    <p:sldId xmlns:r="http://schemas.openxmlformats.org/officeDocument/2006/relationships" id="257" r:id="R39517db50a2744e1"/>
    <p:sldId xmlns:r="http://schemas.openxmlformats.org/officeDocument/2006/relationships" id="258" r:id="R66ac6e514abf4a50"/>
    <p:sldId xmlns:r="http://schemas.openxmlformats.org/officeDocument/2006/relationships" id="259" r:id="R4b92d6e857b74ae2"/>
    <p:sldId xmlns:r="http://schemas.openxmlformats.org/officeDocument/2006/relationships" id="260" r:id="R91d3e42cb79241d6"/>
    <p:sldId xmlns:r="http://schemas.openxmlformats.org/officeDocument/2006/relationships" id="261" r:id="R9bc586b1d21843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5228df1dc4cf8" /><Relationship Type="http://schemas.openxmlformats.org/officeDocument/2006/relationships/slide" Target="/ppt/slides/slide1.xml" Id="R54e7887b32674cca" /><Relationship Type="http://schemas.openxmlformats.org/officeDocument/2006/relationships/slide" Target="/ppt/slides/slide2.xml" Id="R39517db50a2744e1" /><Relationship Type="http://schemas.openxmlformats.org/officeDocument/2006/relationships/slide" Target="/ppt/slides/slide3.xml" Id="R66ac6e514abf4a50" /><Relationship Type="http://schemas.openxmlformats.org/officeDocument/2006/relationships/slide" Target="/ppt/slides/slide4.xml" Id="R4b92d6e857b74ae2" /><Relationship Type="http://schemas.openxmlformats.org/officeDocument/2006/relationships/slide" Target="/ppt/slides/slide5.xml" Id="R91d3e42cb79241d6" /><Relationship Type="http://schemas.openxmlformats.org/officeDocument/2006/relationships/slide" Target="/ppt/slides/slide6.xml" Id="R9bc586b1d21843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335006374f42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b4ffcb21e4dba" /><Relationship Type="http://schemas.openxmlformats.org/officeDocument/2006/relationships/theme" Target="/ppt/slideMasters/theme/theme1.xml" Id="Rb1a75e571c1349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cb4ffcb21e4d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1744281804f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0f48291864d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2d9b4d19a4d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b52fdf43542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d27c8ded541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00166d5574a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Jentofts vei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8373 Ballstad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989 211 560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 HOLDING AS</a:t>
            </a:r>
          </a:p>
        </p:txBody>
      </p:sp>
    </p:spTree>
  </p:cSld>
  <p:clrMapOvr>
    <a:masterClrMapping xmlns:a="http://schemas.openxmlformats.org/drawingml/2006/main"/>
  </p:clrMapOvr>
</p:sld>
</file>