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7e2894c5314f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c5317e85d44647"/>
  </p:sldMasterIdLst>
  <p:sldIdLst>
    <p:sldId xmlns:r="http://schemas.openxmlformats.org/officeDocument/2006/relationships" id="256" r:id="R6a5af0801fbc4b01"/>
    <p:sldId xmlns:r="http://schemas.openxmlformats.org/officeDocument/2006/relationships" id="257" r:id="R4e3d3c9a025c4cb9"/>
    <p:sldId xmlns:r="http://schemas.openxmlformats.org/officeDocument/2006/relationships" id="258" r:id="R836955149e544366"/>
    <p:sldId xmlns:r="http://schemas.openxmlformats.org/officeDocument/2006/relationships" id="259" r:id="Rda53f41f1425459a"/>
    <p:sldId xmlns:r="http://schemas.openxmlformats.org/officeDocument/2006/relationships" id="260" r:id="R0b4459dfd11541de"/>
    <p:sldId xmlns:r="http://schemas.openxmlformats.org/officeDocument/2006/relationships" id="261" r:id="R408c59669c42461a"/>
    <p:sldId xmlns:r="http://schemas.openxmlformats.org/officeDocument/2006/relationships" id="262" r:id="R7b12e83dcdad49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c5317e85d44647" /><Relationship Type="http://schemas.openxmlformats.org/officeDocument/2006/relationships/slide" Target="/ppt/slides/slide1.xml" Id="R6a5af0801fbc4b01" /><Relationship Type="http://schemas.openxmlformats.org/officeDocument/2006/relationships/slide" Target="/ppt/slides/slide2.xml" Id="R4e3d3c9a025c4cb9" /><Relationship Type="http://schemas.openxmlformats.org/officeDocument/2006/relationships/slide" Target="/ppt/slides/slide3.xml" Id="R836955149e544366" /><Relationship Type="http://schemas.openxmlformats.org/officeDocument/2006/relationships/slide" Target="/ppt/slides/slide4.xml" Id="Rda53f41f1425459a" /><Relationship Type="http://schemas.openxmlformats.org/officeDocument/2006/relationships/slide" Target="/ppt/slides/slide5.xml" Id="R0b4459dfd11541de" /><Relationship Type="http://schemas.openxmlformats.org/officeDocument/2006/relationships/slide" Target="/ppt/slides/slide6.xml" Id="R408c59669c42461a" /><Relationship Type="http://schemas.openxmlformats.org/officeDocument/2006/relationships/slide" Target="/ppt/slides/slide7.xml" Id="R7b12e83dcdad49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8467b0a5d34f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b3140695b34099" /><Relationship Type="http://schemas.openxmlformats.org/officeDocument/2006/relationships/theme" Target="/ppt/slideMasters/theme/theme1.xml" Id="R576ab881562144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b3140695b340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2708c107a14e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feb3decd3e49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1d084610f44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b089f9b73044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f98627b30e40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ea44c8bc6c45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d200ddf6074f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VEGAR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VEGAR HOLDING AS ble etablert [år] og holder til i Ballstad.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2 175 619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1 322 090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1 362 392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49 106 697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51 201 104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CHRISTOFFERSEN GRY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CHRISTOFFERSEN LIV PEGGY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CHRISTOFFERSEN MARIE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HERMANSEN GUNN-KRISTIN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CHRISTOFFERSEN INGER J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 Jentofts vei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8373 Ballstad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989 211 560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VEGAR HOLDING AS</a:t>
            </a:r>
          </a:p>
        </p:txBody>
      </p:sp>
    </p:spTree>
  </p:cSld>
  <p:clrMapOvr>
    <a:masterClrMapping xmlns:a="http://schemas.openxmlformats.org/drawingml/2006/main"/>
  </p:clrMapOvr>
</p:sld>
</file>