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17f8cc6050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8dc694f2c94d9f"/>
  </p:sldMasterIdLst>
  <p:sldIdLst>
    <p:sldId xmlns:r="http://schemas.openxmlformats.org/officeDocument/2006/relationships" id="256" r:id="R01ff6e137f7041ce"/>
    <p:sldId xmlns:r="http://schemas.openxmlformats.org/officeDocument/2006/relationships" id="257" r:id="R63ce101829cb4e07"/>
    <p:sldId xmlns:r="http://schemas.openxmlformats.org/officeDocument/2006/relationships" id="258" r:id="R76626012a1f347fb"/>
    <p:sldId xmlns:r="http://schemas.openxmlformats.org/officeDocument/2006/relationships" id="259" r:id="Ra9e09e0737934d13"/>
    <p:sldId xmlns:r="http://schemas.openxmlformats.org/officeDocument/2006/relationships" id="260" r:id="R85a7b4eac14e461f"/>
    <p:sldId xmlns:r="http://schemas.openxmlformats.org/officeDocument/2006/relationships" id="261" r:id="Rb0c5537c2c23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dc694f2c94d9f" /><Relationship Type="http://schemas.openxmlformats.org/officeDocument/2006/relationships/slide" Target="/ppt/slides/slide1.xml" Id="R01ff6e137f7041ce" /><Relationship Type="http://schemas.openxmlformats.org/officeDocument/2006/relationships/slide" Target="/ppt/slides/slide2.xml" Id="R63ce101829cb4e07" /><Relationship Type="http://schemas.openxmlformats.org/officeDocument/2006/relationships/slide" Target="/ppt/slides/slide3.xml" Id="R76626012a1f347fb" /><Relationship Type="http://schemas.openxmlformats.org/officeDocument/2006/relationships/slide" Target="/ppt/slides/slide4.xml" Id="Ra9e09e0737934d13" /><Relationship Type="http://schemas.openxmlformats.org/officeDocument/2006/relationships/slide" Target="/ppt/slides/slide5.xml" Id="R85a7b4eac14e461f" /><Relationship Type="http://schemas.openxmlformats.org/officeDocument/2006/relationships/slide" Target="/ppt/slides/slide6.xml" Id="Rb0c5537c2c23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4d4134d15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47bb77eb64521" /><Relationship Type="http://schemas.openxmlformats.org/officeDocument/2006/relationships/theme" Target="/ppt/slideMasters/theme/theme1.xml" Id="R40f0fca7c112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47bb77eb6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85bda5b9845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4da404cb7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63a44ffea47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7b7fdab8646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61a127fbc44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39bf78da5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Lienvegen 253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 HOLDING AS</a:t>
            </a:r>
          </a:p>
        </p:txBody>
      </p:sp>
    </p:spTree>
  </p:cSld>
  <p:clrMapOvr>
    <a:masterClrMapping xmlns:a="http://schemas.openxmlformats.org/drawingml/2006/main"/>
  </p:clrMapOvr>
</p:sld>
</file>