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18c81e0b24c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9f6dc95164962"/>
  </p:sldMasterIdLst>
  <p:sldIdLst>
    <p:sldId xmlns:r="http://schemas.openxmlformats.org/officeDocument/2006/relationships" id="256" r:id="Rf2f42035690a4b52"/>
    <p:sldId xmlns:r="http://schemas.openxmlformats.org/officeDocument/2006/relationships" id="257" r:id="R4067f25b61ee4815"/>
    <p:sldId xmlns:r="http://schemas.openxmlformats.org/officeDocument/2006/relationships" id="258" r:id="Re9bb72c7de6f4d42"/>
    <p:sldId xmlns:r="http://schemas.openxmlformats.org/officeDocument/2006/relationships" id="259" r:id="R2833e77e09b74c39"/>
    <p:sldId xmlns:r="http://schemas.openxmlformats.org/officeDocument/2006/relationships" id="260" r:id="R53f33e52a1a74d59"/>
    <p:sldId xmlns:r="http://schemas.openxmlformats.org/officeDocument/2006/relationships" id="261" r:id="R90d7c4315d534a2d"/>
    <p:sldId xmlns:r="http://schemas.openxmlformats.org/officeDocument/2006/relationships" id="262" r:id="Re77d922b91ee4f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9f6dc95164962" /><Relationship Type="http://schemas.openxmlformats.org/officeDocument/2006/relationships/slide" Target="/ppt/slides/slide1.xml" Id="Rf2f42035690a4b52" /><Relationship Type="http://schemas.openxmlformats.org/officeDocument/2006/relationships/slide" Target="/ppt/slides/slide2.xml" Id="R4067f25b61ee4815" /><Relationship Type="http://schemas.openxmlformats.org/officeDocument/2006/relationships/slide" Target="/ppt/slides/slide3.xml" Id="Re9bb72c7de6f4d42" /><Relationship Type="http://schemas.openxmlformats.org/officeDocument/2006/relationships/slide" Target="/ppt/slides/slide4.xml" Id="R2833e77e09b74c39" /><Relationship Type="http://schemas.openxmlformats.org/officeDocument/2006/relationships/slide" Target="/ppt/slides/slide5.xml" Id="R53f33e52a1a74d59" /><Relationship Type="http://schemas.openxmlformats.org/officeDocument/2006/relationships/slide" Target="/ppt/slides/slide6.xml" Id="R90d7c4315d534a2d" /><Relationship Type="http://schemas.openxmlformats.org/officeDocument/2006/relationships/slide" Target="/ppt/slides/slide7.xml" Id="Re77d922b91ee4f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1ab1527f2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04bb297424f39" /><Relationship Type="http://schemas.openxmlformats.org/officeDocument/2006/relationships/theme" Target="/ppt/slideMasters/theme/theme1.xml" Id="R031b637e339043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004bb29742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2a267f5f8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7168d14b642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ac4d7d8b4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eece4c9ec46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0af0e0af943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03318a59e48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aeeffcfba43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ØT HOLDING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2 190 997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2 893 418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ØDEGÅRD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Lienvegen 253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ØT HOLDING AS</a:t>
            </a:r>
          </a:p>
        </p:txBody>
      </p:sp>
    </p:spTree>
  </p:cSld>
  <p:clrMapOvr>
    <a:masterClrMapping xmlns:a="http://schemas.openxmlformats.org/drawingml/2006/main"/>
  </p:clrMapOvr>
</p:sld>
</file>