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3a1be66854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e7c60d6cf4417"/>
  </p:sldMasterIdLst>
  <p:sldIdLst>
    <p:sldId xmlns:r="http://schemas.openxmlformats.org/officeDocument/2006/relationships" id="256" r:id="Re465a8e2123c4884"/>
    <p:sldId xmlns:r="http://schemas.openxmlformats.org/officeDocument/2006/relationships" id="257" r:id="R4e69b592eb584c16"/>
    <p:sldId xmlns:r="http://schemas.openxmlformats.org/officeDocument/2006/relationships" id="258" r:id="Re49854c683fe4996"/>
    <p:sldId xmlns:r="http://schemas.openxmlformats.org/officeDocument/2006/relationships" id="259" r:id="Re6bd2df87fd740ab"/>
    <p:sldId xmlns:r="http://schemas.openxmlformats.org/officeDocument/2006/relationships" id="260" r:id="R8a3ab0737ebd4f65"/>
    <p:sldId xmlns:r="http://schemas.openxmlformats.org/officeDocument/2006/relationships" id="261" r:id="R001a495519184853"/>
    <p:sldId xmlns:r="http://schemas.openxmlformats.org/officeDocument/2006/relationships" id="262" r:id="Rd45265ff8d5c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e7c60d6cf4417" /><Relationship Type="http://schemas.openxmlformats.org/officeDocument/2006/relationships/slide" Target="/ppt/slides/slide1.xml" Id="Re465a8e2123c4884" /><Relationship Type="http://schemas.openxmlformats.org/officeDocument/2006/relationships/slide" Target="/ppt/slides/slide2.xml" Id="R4e69b592eb584c16" /><Relationship Type="http://schemas.openxmlformats.org/officeDocument/2006/relationships/slide" Target="/ppt/slides/slide3.xml" Id="Re49854c683fe4996" /><Relationship Type="http://schemas.openxmlformats.org/officeDocument/2006/relationships/slide" Target="/ppt/slides/slide4.xml" Id="Re6bd2df87fd740ab" /><Relationship Type="http://schemas.openxmlformats.org/officeDocument/2006/relationships/slide" Target="/ppt/slides/slide5.xml" Id="R8a3ab0737ebd4f65" /><Relationship Type="http://schemas.openxmlformats.org/officeDocument/2006/relationships/slide" Target="/ppt/slides/slide6.xml" Id="R001a495519184853" /><Relationship Type="http://schemas.openxmlformats.org/officeDocument/2006/relationships/slide" Target="/ppt/slides/slide7.xml" Id="Rd45265ff8d5c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5d24b7540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9ce4627b342e7" /><Relationship Type="http://schemas.openxmlformats.org/officeDocument/2006/relationships/theme" Target="/ppt/slideMasters/theme/theme1.xml" Id="Rdcfa83f1a328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9ce4627b3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cd051176d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d94b9167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81f1f9ae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866f59b4442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5e3a68f51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84b128ca646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6d9bfda8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30 619 029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30 656 489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ODDNE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Oddne Haugen, Nordgata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 INVEST AS</a:t>
            </a:r>
          </a:p>
        </p:txBody>
      </p:sp>
    </p:spTree>
  </p:cSld>
  <p:clrMapOvr>
    <a:masterClrMapping xmlns:a="http://schemas.openxmlformats.org/drawingml/2006/main"/>
  </p:clrMapOvr>
</p:sld>
</file>