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a1260abf9a4f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7c52aad3db42de"/>
  </p:sldMasterIdLst>
  <p:sldIdLst>
    <p:sldId xmlns:r="http://schemas.openxmlformats.org/officeDocument/2006/relationships" id="256" r:id="Rbee42cb258d74020"/>
    <p:sldId xmlns:r="http://schemas.openxmlformats.org/officeDocument/2006/relationships" id="257" r:id="R3c8e06cac2a44d56"/>
    <p:sldId xmlns:r="http://schemas.openxmlformats.org/officeDocument/2006/relationships" id="258" r:id="Rcc67623a76e34087"/>
    <p:sldId xmlns:r="http://schemas.openxmlformats.org/officeDocument/2006/relationships" id="259" r:id="R6461bb1b6d8c47b3"/>
    <p:sldId xmlns:r="http://schemas.openxmlformats.org/officeDocument/2006/relationships" id="260" r:id="Re68578a250c24fa7"/>
    <p:sldId xmlns:r="http://schemas.openxmlformats.org/officeDocument/2006/relationships" id="261" r:id="R0b72e1cfe0f74d2a"/>
    <p:sldId xmlns:r="http://schemas.openxmlformats.org/officeDocument/2006/relationships" id="262" r:id="Reef6e903223a49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7c52aad3db42de" /><Relationship Type="http://schemas.openxmlformats.org/officeDocument/2006/relationships/slide" Target="/ppt/slides/slide1.xml" Id="Rbee42cb258d74020" /><Relationship Type="http://schemas.openxmlformats.org/officeDocument/2006/relationships/slide" Target="/ppt/slides/slide2.xml" Id="R3c8e06cac2a44d56" /><Relationship Type="http://schemas.openxmlformats.org/officeDocument/2006/relationships/slide" Target="/ppt/slides/slide3.xml" Id="Rcc67623a76e34087" /><Relationship Type="http://schemas.openxmlformats.org/officeDocument/2006/relationships/slide" Target="/ppt/slides/slide4.xml" Id="R6461bb1b6d8c47b3" /><Relationship Type="http://schemas.openxmlformats.org/officeDocument/2006/relationships/slide" Target="/ppt/slides/slide5.xml" Id="Re68578a250c24fa7" /><Relationship Type="http://schemas.openxmlformats.org/officeDocument/2006/relationships/slide" Target="/ppt/slides/slide6.xml" Id="R0b72e1cfe0f74d2a" /><Relationship Type="http://schemas.openxmlformats.org/officeDocument/2006/relationships/slide" Target="/ppt/slides/slide7.xml" Id="Reef6e903223a49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6545b565b24d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548e6883e43b2" /><Relationship Type="http://schemas.openxmlformats.org/officeDocument/2006/relationships/theme" Target="/ppt/slideMasters/theme/theme1.xml" Id="R880de1857adf49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3548e6883e43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63178fc664f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bf01408384b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54caa20a549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50794d86f40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3cda255f444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21088a82d48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48f2082784a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GRUPPEN AS ble etablert [år] og holder til i Vikhammer.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7 037 682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56 624 414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56 868 559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 NESS SKIPNES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Basunvegen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7560 Vikhammer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989 212 214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GRUPPEN AS</a:t>
            </a:r>
          </a:p>
        </p:txBody>
      </p:sp>
    </p:spTree>
  </p:cSld>
  <p:clrMapOvr>
    <a:masterClrMapping xmlns:a="http://schemas.openxmlformats.org/drawingml/2006/main"/>
  </p:clrMapOvr>
</p:sld>
</file>