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c58c736e1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eb0aac40d7462b"/>
  </p:sldMasterIdLst>
  <p:sldIdLst>
    <p:sldId xmlns:r="http://schemas.openxmlformats.org/officeDocument/2006/relationships" id="256" r:id="R6c7f8e9956774903"/>
    <p:sldId xmlns:r="http://schemas.openxmlformats.org/officeDocument/2006/relationships" id="257" r:id="R92b6f3de35d145c5"/>
    <p:sldId xmlns:r="http://schemas.openxmlformats.org/officeDocument/2006/relationships" id="258" r:id="R200b7c8820704db1"/>
    <p:sldId xmlns:r="http://schemas.openxmlformats.org/officeDocument/2006/relationships" id="259" r:id="R9a363b05e2d84ff5"/>
    <p:sldId xmlns:r="http://schemas.openxmlformats.org/officeDocument/2006/relationships" id="260" r:id="R21d2da3a2ce34f81"/>
    <p:sldId xmlns:r="http://schemas.openxmlformats.org/officeDocument/2006/relationships" id="261" r:id="Rd2ffce626fae4ab8"/>
    <p:sldId xmlns:r="http://schemas.openxmlformats.org/officeDocument/2006/relationships" id="262" r:id="R1d4add79384347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b0aac40d7462b" /><Relationship Type="http://schemas.openxmlformats.org/officeDocument/2006/relationships/slide" Target="/ppt/slides/slide1.xml" Id="R6c7f8e9956774903" /><Relationship Type="http://schemas.openxmlformats.org/officeDocument/2006/relationships/slide" Target="/ppt/slides/slide2.xml" Id="R92b6f3de35d145c5" /><Relationship Type="http://schemas.openxmlformats.org/officeDocument/2006/relationships/slide" Target="/ppt/slides/slide3.xml" Id="R200b7c8820704db1" /><Relationship Type="http://schemas.openxmlformats.org/officeDocument/2006/relationships/slide" Target="/ppt/slides/slide4.xml" Id="R9a363b05e2d84ff5" /><Relationship Type="http://schemas.openxmlformats.org/officeDocument/2006/relationships/slide" Target="/ppt/slides/slide5.xml" Id="R21d2da3a2ce34f81" /><Relationship Type="http://schemas.openxmlformats.org/officeDocument/2006/relationships/slide" Target="/ppt/slides/slide6.xml" Id="Rd2ffce626fae4ab8" /><Relationship Type="http://schemas.openxmlformats.org/officeDocument/2006/relationships/slide" Target="/ppt/slides/slide7.xml" Id="R1d4add79384347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162a897a443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2bf9d4d4b443f" /><Relationship Type="http://schemas.openxmlformats.org/officeDocument/2006/relationships/theme" Target="/ppt/slideMasters/theme/theme1.xml" Id="R6910d3109b0b4f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b2bf9d4d4b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fdd98e37849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a9b6b6f914e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6fd62cfb24c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9bd65bc30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7579b335c42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fb2ae70524b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737df3d4847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YNGLE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YNGLE INVEST AS ble etablert [år] og holder til i Fiksdal.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−175 203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15 921 326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16 241 591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ODDGEIR ANUNDSEN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BOLLI ANUNDSEN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KATHRINE BOLLI ANUNDSEN-SJØLI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BOLLI ANUNDSEN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Oddgeir Anundsen, Nakkedalsvegen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6394 Fiksdal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18 20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989 212 265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INVEST AS</a:t>
            </a:r>
          </a:p>
        </p:txBody>
      </p:sp>
    </p:spTree>
  </p:cSld>
  <p:clrMapOvr>
    <a:masterClrMapping xmlns:a="http://schemas.openxmlformats.org/drawingml/2006/main"/>
  </p:clrMapOvr>
</p:sld>
</file>