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3f6c81fe1a4e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f71e9eff88462e"/>
  </p:sldMasterIdLst>
  <p:sldIdLst>
    <p:sldId xmlns:r="http://schemas.openxmlformats.org/officeDocument/2006/relationships" id="256" r:id="R2e8c95c60c8f4afc"/>
    <p:sldId xmlns:r="http://schemas.openxmlformats.org/officeDocument/2006/relationships" id="257" r:id="Rbdebcda8733e4cb7"/>
    <p:sldId xmlns:r="http://schemas.openxmlformats.org/officeDocument/2006/relationships" id="258" r:id="R17570ed193cf4261"/>
    <p:sldId xmlns:r="http://schemas.openxmlformats.org/officeDocument/2006/relationships" id="259" r:id="R707d0e7e5fda41de"/>
    <p:sldId xmlns:r="http://schemas.openxmlformats.org/officeDocument/2006/relationships" id="260" r:id="R1f72ae2f21364e6a"/>
    <p:sldId xmlns:r="http://schemas.openxmlformats.org/officeDocument/2006/relationships" id="261" r:id="Rccf68b388ef644b6"/>
    <p:sldId xmlns:r="http://schemas.openxmlformats.org/officeDocument/2006/relationships" id="262" r:id="R4b022d6d589040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f71e9eff88462e" /><Relationship Type="http://schemas.openxmlformats.org/officeDocument/2006/relationships/slide" Target="/ppt/slides/slide1.xml" Id="R2e8c95c60c8f4afc" /><Relationship Type="http://schemas.openxmlformats.org/officeDocument/2006/relationships/slide" Target="/ppt/slides/slide2.xml" Id="Rbdebcda8733e4cb7" /><Relationship Type="http://schemas.openxmlformats.org/officeDocument/2006/relationships/slide" Target="/ppt/slides/slide3.xml" Id="R17570ed193cf4261" /><Relationship Type="http://schemas.openxmlformats.org/officeDocument/2006/relationships/slide" Target="/ppt/slides/slide4.xml" Id="R707d0e7e5fda41de" /><Relationship Type="http://schemas.openxmlformats.org/officeDocument/2006/relationships/slide" Target="/ppt/slides/slide5.xml" Id="R1f72ae2f21364e6a" /><Relationship Type="http://schemas.openxmlformats.org/officeDocument/2006/relationships/slide" Target="/ppt/slides/slide6.xml" Id="Rccf68b388ef644b6" /><Relationship Type="http://schemas.openxmlformats.org/officeDocument/2006/relationships/slide" Target="/ppt/slides/slide7.xml" Id="R4b022d6d589040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c14cba2a4849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b7974d14d4d07" /><Relationship Type="http://schemas.openxmlformats.org/officeDocument/2006/relationships/theme" Target="/ppt/slideMasters/theme/theme1.xml" Id="Rca4013711c5243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fb7974d14d4d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3170a83e141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b4898d09644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c809b7bad4b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560cf867f44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4e3844a3a44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2a5ed1d1149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e3e362bac4b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EDGAR LISETH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EDGAR LISETH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EDGAR LISETH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EDGAR LISETH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EDGAR LISETH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EDGAR LISETH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641 903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189 107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2 118 180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85 183 030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86 574 612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EDGAR LISETH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EDGARD LISETH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EDGAR LISETH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Fanavegen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989 212 451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EDGAR LISETH AS</a:t>
            </a:r>
          </a:p>
        </p:txBody>
      </p:sp>
    </p:spTree>
  </p:cSld>
  <p:clrMapOvr>
    <a:masterClrMapping xmlns:a="http://schemas.openxmlformats.org/drawingml/2006/main"/>
  </p:clrMapOvr>
</p:sld>
</file>